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charts/chart13.xml" ContentType="application/vnd.openxmlformats-officedocument.drawingml.chart+xml"/>
  <Override PartName="/ppt/charts/chart15.xml" ContentType="application/vnd.openxmlformats-officedocument.drawingml.chart+xml"/>
  <Override PartName="/ppt/charts/chart24.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charts/chart7.xml" ContentType="application/vnd.openxmlformats-officedocument.drawingml.chart+xml"/>
  <Override PartName="/ppt/charts/chart20.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charts/chart16.xml" ContentType="application/vnd.openxmlformats-officedocument.drawingml.chart+xml"/>
  <Override PartName="/ppt/charts/chart25.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ppt/charts/chart23.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63" r:id="rId4"/>
    <p:sldId id="301" r:id="rId5"/>
    <p:sldId id="302" r:id="rId6"/>
    <p:sldId id="304" r:id="rId7"/>
    <p:sldId id="325" r:id="rId8"/>
    <p:sldId id="324" r:id="rId9"/>
    <p:sldId id="316" r:id="rId10"/>
    <p:sldId id="317" r:id="rId11"/>
    <p:sldId id="320" r:id="rId12"/>
    <p:sldId id="326" r:id="rId13"/>
    <p:sldId id="327" r:id="rId14"/>
    <p:sldId id="328" r:id="rId15"/>
    <p:sldId id="305" r:id="rId16"/>
    <p:sldId id="331" r:id="rId17"/>
    <p:sldId id="321" r:id="rId18"/>
    <p:sldId id="330" r:id="rId19"/>
    <p:sldId id="314" r:id="rId20"/>
    <p:sldId id="306" r:id="rId21"/>
    <p:sldId id="307" r:id="rId22"/>
    <p:sldId id="308" r:id="rId23"/>
    <p:sldId id="309" r:id="rId24"/>
    <p:sldId id="310" r:id="rId25"/>
    <p:sldId id="311" r:id="rId26"/>
    <p:sldId id="312" r:id="rId27"/>
    <p:sldId id="313" r:id="rId28"/>
    <p:sldId id="333" r:id="rId29"/>
    <p:sldId id="259" r:id="rId30"/>
    <p:sldId id="260" r:id="rId31"/>
    <p:sldId id="262" r:id="rId32"/>
    <p:sldId id="266" r:id="rId33"/>
    <p:sldId id="329" r:id="rId34"/>
    <p:sldId id="268" r:id="rId35"/>
    <p:sldId id="269" r:id="rId36"/>
    <p:sldId id="332" r:id="rId37"/>
    <p:sldId id="272" r:id="rId38"/>
    <p:sldId id="273" r:id="rId39"/>
    <p:sldId id="274" r:id="rId40"/>
    <p:sldId id="275" r:id="rId41"/>
    <p:sldId id="276" r:id="rId42"/>
    <p:sldId id="277" r:id="rId43"/>
    <p:sldId id="278" r:id="rId44"/>
    <p:sldId id="335" r:id="rId45"/>
    <p:sldId id="291" r:id="rId46"/>
    <p:sldId id="322" r:id="rId47"/>
    <p:sldId id="323"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p:cViewPr varScale="1">
        <p:scale>
          <a:sx n="69" d="100"/>
          <a:sy n="69" d="100"/>
        </p:scale>
        <p:origin x="-14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2007_Workbook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2007_Workbook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2007_Workbook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2007_Workbook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2007_Workbook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2007_Workbook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Office_Excel_2007_Workbook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Office_Excel_2007_Workbook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Office_Excel_2007_Workbook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Office_Excel_2007_Workbook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2007_Workbook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Office_Excel_2007_Workbook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Office_Excel_2007_Workbook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Office_Excel_2007_Workbook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Office_Excel_2007_Workbook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Office_Excel_2007_Workbook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Office_Excel_2007_Workbook25.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2007_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2007_Workbook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2007_Workbook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2007_Workbook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2007_Workbook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2007_Workbook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2007_Workbook9.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0.6830000000000005</c:v>
                </c:pt>
                <c:pt idx="3">
                  <c:v>1.0329999999999993</c:v>
                </c:pt>
                <c:pt idx="4">
                  <c:v>1.45</c:v>
                </c:pt>
                <c:pt idx="5">
                  <c:v>1.9500000000000002</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0.11700000000000005</c:v>
                </c:pt>
                <c:pt idx="1">
                  <c:v>0.36600000000000021</c:v>
                </c:pt>
                <c:pt idx="2">
                  <c:v>0.36300000000000021</c:v>
                </c:pt>
                <c:pt idx="3">
                  <c:v>0.33600000000000024</c:v>
                </c:pt>
                <c:pt idx="4">
                  <c:v>0.33900000000000025</c:v>
                </c:pt>
                <c:pt idx="5">
                  <c:v>0.31600000000000017</c:v>
                </c:pt>
                <c:pt idx="6">
                  <c:v>0.32000000000000017</c:v>
                </c:pt>
                <c:pt idx="7">
                  <c:v>0.30900000000000016</c:v>
                </c:pt>
                <c:pt idx="8">
                  <c:v>0.32500000000000018</c:v>
                </c:pt>
                <c:pt idx="9">
                  <c:v>0.32100000000000017</c:v>
                </c:pt>
                <c:pt idx="10">
                  <c:v>7.6000000000000026E-2</c:v>
                </c:pt>
                <c:pt idx="11">
                  <c:v>7.3000000000000023E-2</c:v>
                </c:pt>
                <c:pt idx="12">
                  <c:v>5.5000000000000021E-2</c:v>
                </c:pt>
                <c:pt idx="13">
                  <c:v>2.9000000000000015E-2</c:v>
                </c:pt>
                <c:pt idx="14">
                  <c:v>4.6000000000000013E-2</c:v>
                </c:pt>
                <c:pt idx="15">
                  <c:v>5.4000000000000034E-2</c:v>
                </c:pt>
                <c:pt idx="16">
                  <c:v>5.700000000000003E-2</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0.6830000000000005</c:v>
                </c:pt>
                <c:pt idx="3">
                  <c:v>1.0329999999999993</c:v>
                </c:pt>
                <c:pt idx="4">
                  <c:v>1.45</c:v>
                </c:pt>
                <c:pt idx="5">
                  <c:v>1.9500000000000002</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2.4000000000000014E-2</c:v>
                </c:pt>
                <c:pt idx="1">
                  <c:v>0.11000000000000003</c:v>
                </c:pt>
                <c:pt idx="2">
                  <c:v>0.13</c:v>
                </c:pt>
                <c:pt idx="3">
                  <c:v>0.128</c:v>
                </c:pt>
                <c:pt idx="4">
                  <c:v>0.128</c:v>
                </c:pt>
                <c:pt idx="5">
                  <c:v>8.4000000000000061E-2</c:v>
                </c:pt>
                <c:pt idx="6">
                  <c:v>0.12100000000000002</c:v>
                </c:pt>
                <c:pt idx="7">
                  <c:v>8.300000000000006E-2</c:v>
                </c:pt>
                <c:pt idx="8">
                  <c:v>0.11899999999999999</c:v>
                </c:pt>
                <c:pt idx="9">
                  <c:v>0.11799999999999999</c:v>
                </c:pt>
                <c:pt idx="10">
                  <c:v>7.0000000000000045E-3</c:v>
                </c:pt>
                <c:pt idx="11">
                  <c:v>1.0000000000000007E-3</c:v>
                </c:pt>
                <c:pt idx="12">
                  <c:v>-8.0000000000000071E-3</c:v>
                </c:pt>
                <c:pt idx="13">
                  <c:v>-2.2000000000000009E-2</c:v>
                </c:pt>
                <c:pt idx="14">
                  <c:v>-0.1</c:v>
                </c:pt>
                <c:pt idx="15">
                  <c:v>-6.0000000000000045E-3</c:v>
                </c:pt>
                <c:pt idx="16">
                  <c:v>1.0000000000000007E-2</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0.6830000000000005</c:v>
                </c:pt>
                <c:pt idx="3">
                  <c:v>1.0329999999999993</c:v>
                </c:pt>
                <c:pt idx="4">
                  <c:v>1.45</c:v>
                </c:pt>
                <c:pt idx="5">
                  <c:v>1.9500000000000002</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-1.7000000000000008E-2</c:v>
                </c:pt>
                <c:pt idx="1">
                  <c:v>5.4000000000000034E-2</c:v>
                </c:pt>
                <c:pt idx="2">
                  <c:v>4.4000000000000018E-2</c:v>
                </c:pt>
                <c:pt idx="3">
                  <c:v>5.0000000000000031E-2</c:v>
                </c:pt>
                <c:pt idx="4">
                  <c:v>4.9000000000000037E-2</c:v>
                </c:pt>
                <c:pt idx="5">
                  <c:v>6.4000000000000043E-2</c:v>
                </c:pt>
                <c:pt idx="6">
                  <c:v>4.5000000000000019E-2</c:v>
                </c:pt>
                <c:pt idx="7">
                  <c:v>4.6000000000000013E-2</c:v>
                </c:pt>
                <c:pt idx="8">
                  <c:v>4.8000000000000029E-2</c:v>
                </c:pt>
                <c:pt idx="9">
                  <c:v>4.8000000000000029E-2</c:v>
                </c:pt>
                <c:pt idx="10">
                  <c:v>-1.900000000000001E-2</c:v>
                </c:pt>
                <c:pt idx="11">
                  <c:v>-3.6000000000000018E-2</c:v>
                </c:pt>
                <c:pt idx="12">
                  <c:v>-2.300000000000001E-2</c:v>
                </c:pt>
                <c:pt idx="13">
                  <c:v>-3.9000000000000021E-2</c:v>
                </c:pt>
                <c:pt idx="14">
                  <c:v>-2.4000000000000014E-2</c:v>
                </c:pt>
                <c:pt idx="15">
                  <c:v>-3.5000000000000017E-2</c:v>
                </c:pt>
                <c:pt idx="16">
                  <c:v>-3.0000000000000022E-3</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0.6830000000000005</c:v>
                </c:pt>
                <c:pt idx="3">
                  <c:v>1.0329999999999993</c:v>
                </c:pt>
                <c:pt idx="4">
                  <c:v>1.45</c:v>
                </c:pt>
                <c:pt idx="5">
                  <c:v>1.9500000000000002</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-8.0000000000000071E-3</c:v>
                </c:pt>
                <c:pt idx="1">
                  <c:v>2.2000000000000009E-2</c:v>
                </c:pt>
                <c:pt idx="2">
                  <c:v>2.0000000000000014E-2</c:v>
                </c:pt>
                <c:pt idx="3">
                  <c:v>2.0000000000000014E-2</c:v>
                </c:pt>
                <c:pt idx="4">
                  <c:v>2.2000000000000009E-2</c:v>
                </c:pt>
                <c:pt idx="5">
                  <c:v>2.6000000000000006E-2</c:v>
                </c:pt>
                <c:pt idx="6">
                  <c:v>2.5000000000000015E-2</c:v>
                </c:pt>
                <c:pt idx="7">
                  <c:v>2.0000000000000014E-2</c:v>
                </c:pt>
                <c:pt idx="8">
                  <c:v>2.6000000000000006E-2</c:v>
                </c:pt>
                <c:pt idx="9">
                  <c:v>2.6000000000000006E-2</c:v>
                </c:pt>
                <c:pt idx="10">
                  <c:v>-6.0000000000000045E-3</c:v>
                </c:pt>
                <c:pt idx="11">
                  <c:v>-1.7000000000000008E-2</c:v>
                </c:pt>
                <c:pt idx="12">
                  <c:v>-2.2000000000000009E-2</c:v>
                </c:pt>
                <c:pt idx="13">
                  <c:v>-4.3000000000000003E-2</c:v>
                </c:pt>
                <c:pt idx="14">
                  <c:v>-2.2000000000000009E-2</c:v>
                </c:pt>
                <c:pt idx="15">
                  <c:v>-2.0000000000000014E-2</c:v>
                </c:pt>
                <c:pt idx="16">
                  <c:v>1.6000000000000011E-2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0.6830000000000005</c:v>
                </c:pt>
                <c:pt idx="3">
                  <c:v>1.0329999999999993</c:v>
                </c:pt>
                <c:pt idx="4">
                  <c:v>1.45</c:v>
                </c:pt>
                <c:pt idx="5">
                  <c:v>1.9500000000000002</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-1.2999999999999998E-2</c:v>
                </c:pt>
                <c:pt idx="1">
                  <c:v>2.2000000000000009E-2</c:v>
                </c:pt>
                <c:pt idx="2">
                  <c:v>7.0000000000000045E-3</c:v>
                </c:pt>
                <c:pt idx="3">
                  <c:v>8.0000000000000071E-3</c:v>
                </c:pt>
                <c:pt idx="4">
                  <c:v>9.0000000000000063E-3</c:v>
                </c:pt>
                <c:pt idx="5">
                  <c:v>3.5000000000000017E-2</c:v>
                </c:pt>
                <c:pt idx="6">
                  <c:v>1.2000000000000007E-2</c:v>
                </c:pt>
                <c:pt idx="7">
                  <c:v>2.4000000000000014E-2</c:v>
                </c:pt>
                <c:pt idx="8">
                  <c:v>1.2999999999999998E-2</c:v>
                </c:pt>
                <c:pt idx="9">
                  <c:v>1.2999999999999998E-2</c:v>
                </c:pt>
                <c:pt idx="10">
                  <c:v>-7.0000000000000045E-3</c:v>
                </c:pt>
                <c:pt idx="11">
                  <c:v>-1.900000000000001E-2</c:v>
                </c:pt>
                <c:pt idx="12">
                  <c:v>-2.1000000000000015E-2</c:v>
                </c:pt>
                <c:pt idx="13">
                  <c:v>-3.3000000000000002E-2</c:v>
                </c:pt>
                <c:pt idx="14">
                  <c:v>-0.16000000000000006</c:v>
                </c:pt>
                <c:pt idx="15">
                  <c:v>-1.0000000000000007E-2</c:v>
                </c:pt>
                <c:pt idx="16">
                  <c:v>1.8000000000000009E-2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0.6830000000000005</c:v>
                </c:pt>
                <c:pt idx="3">
                  <c:v>1.0329999999999993</c:v>
                </c:pt>
                <c:pt idx="4">
                  <c:v>1.45</c:v>
                </c:pt>
                <c:pt idx="5">
                  <c:v>1.9500000000000002</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-1.7000000000000008E-2</c:v>
                </c:pt>
                <c:pt idx="1">
                  <c:v>9.0000000000000063E-3</c:v>
                </c:pt>
                <c:pt idx="2">
                  <c:v>-4.0000000000000027E-3</c:v>
                </c:pt>
                <c:pt idx="3">
                  <c:v>-3.0000000000000022E-3</c:v>
                </c:pt>
                <c:pt idx="4">
                  <c:v>-2.0000000000000013E-3</c:v>
                </c:pt>
                <c:pt idx="5">
                  <c:v>2.5000000000000015E-2</c:v>
                </c:pt>
                <c:pt idx="6">
                  <c:v>-4.0000000000000027E-3</c:v>
                </c:pt>
                <c:pt idx="7">
                  <c:v>1.0999999999999999E-2</c:v>
                </c:pt>
                <c:pt idx="8">
                  <c:v>0</c:v>
                </c:pt>
                <c:pt idx="9">
                  <c:v>4.0000000000000027E-3</c:v>
                </c:pt>
                <c:pt idx="10">
                  <c:v>-1.0000000000000007E-2</c:v>
                </c:pt>
                <c:pt idx="11">
                  <c:v>-2.0000000000000014E-2</c:v>
                </c:pt>
                <c:pt idx="12">
                  <c:v>-1.0999999999999999E-2</c:v>
                </c:pt>
                <c:pt idx="13">
                  <c:v>-2.4000000000000014E-2</c:v>
                </c:pt>
                <c:pt idx="14">
                  <c:v>1.0000000000000007E-3</c:v>
                </c:pt>
                <c:pt idx="15">
                  <c:v>-1.0000000000000007E-3</c:v>
                </c:pt>
                <c:pt idx="16">
                  <c:v>5.0000000000000031E-2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0.6830000000000005</c:v>
                </c:pt>
                <c:pt idx="3">
                  <c:v>1.0329999999999993</c:v>
                </c:pt>
                <c:pt idx="4">
                  <c:v>1.45</c:v>
                </c:pt>
                <c:pt idx="5">
                  <c:v>1.9500000000000002</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-1.0000000000000007E-2</c:v>
                </c:pt>
                <c:pt idx="1">
                  <c:v>1.2000000000000007E-2</c:v>
                </c:pt>
                <c:pt idx="2">
                  <c:v>-3.0000000000000022E-3</c:v>
                </c:pt>
                <c:pt idx="3">
                  <c:v>-5.0000000000000027E-3</c:v>
                </c:pt>
                <c:pt idx="4">
                  <c:v>-3.0000000000000022E-3</c:v>
                </c:pt>
                <c:pt idx="5">
                  <c:v>1.8000000000000009E-2</c:v>
                </c:pt>
                <c:pt idx="6">
                  <c:v>-2.0000000000000013E-3</c:v>
                </c:pt>
                <c:pt idx="7">
                  <c:v>1.4000000000000004E-2</c:v>
                </c:pt>
                <c:pt idx="8">
                  <c:v>4.0000000000000027E-3</c:v>
                </c:pt>
                <c:pt idx="9">
                  <c:v>7.0000000000000045E-3</c:v>
                </c:pt>
                <c:pt idx="10">
                  <c:v>-3.0000000000000022E-3</c:v>
                </c:pt>
                <c:pt idx="11">
                  <c:v>-6.0000000000000045E-3</c:v>
                </c:pt>
                <c:pt idx="12">
                  <c:v>-2.0000000000000013E-3</c:v>
                </c:pt>
                <c:pt idx="13">
                  <c:v>-1.4000000000000004E-2</c:v>
                </c:pt>
                <c:pt idx="14">
                  <c:v>4.0000000000000027E-3</c:v>
                </c:pt>
                <c:pt idx="15">
                  <c:v>1.4000000000000004E-2</c:v>
                </c:pt>
                <c:pt idx="16">
                  <c:v>5.6000000000000015E-2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0.6830000000000005</c:v>
                </c:pt>
                <c:pt idx="3">
                  <c:v>1.0329999999999993</c:v>
                </c:pt>
                <c:pt idx="4">
                  <c:v>1.45</c:v>
                </c:pt>
                <c:pt idx="5">
                  <c:v>1.9500000000000002</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-2.1000000000000015E-2</c:v>
                </c:pt>
                <c:pt idx="1">
                  <c:v>-2.4000000000000014E-2</c:v>
                </c:pt>
                <c:pt idx="2">
                  <c:v>-1.2000000000000007E-2</c:v>
                </c:pt>
                <c:pt idx="3">
                  <c:v>-1.0999999999999999E-2</c:v>
                </c:pt>
                <c:pt idx="4">
                  <c:v>-9.0000000000000063E-3</c:v>
                </c:pt>
                <c:pt idx="5">
                  <c:v>-2.8000000000000008E-2</c:v>
                </c:pt>
                <c:pt idx="6">
                  <c:v>-7.0000000000000045E-3</c:v>
                </c:pt>
                <c:pt idx="7">
                  <c:v>-3.0000000000000016E-2</c:v>
                </c:pt>
                <c:pt idx="8">
                  <c:v>-2.0000000000000013E-3</c:v>
                </c:pt>
                <c:pt idx="9">
                  <c:v>1.0000000000000007E-3</c:v>
                </c:pt>
                <c:pt idx="10">
                  <c:v>-9.0000000000000063E-3</c:v>
                </c:pt>
                <c:pt idx="11">
                  <c:v>-9.0000000000000063E-3</c:v>
                </c:pt>
                <c:pt idx="12">
                  <c:v>1.4000000000000004E-2</c:v>
                </c:pt>
                <c:pt idx="13">
                  <c:v>6.0000000000000045E-3</c:v>
                </c:pt>
                <c:pt idx="14">
                  <c:v>1.4999999999999998E-2</c:v>
                </c:pt>
                <c:pt idx="15">
                  <c:v>8.0000000000000071E-3</c:v>
                </c:pt>
                <c:pt idx="16">
                  <c:v>6.0000000000000032E-2</c:v>
                </c:pt>
              </c:numCache>
            </c:numRef>
          </c:val>
        </c:ser>
        <c:marker val="1"/>
        <c:axId val="102057472"/>
        <c:axId val="102059008"/>
      </c:lineChart>
      <c:catAx>
        <c:axId val="102057472"/>
        <c:scaling>
          <c:orientation val="minMax"/>
        </c:scaling>
        <c:axPos val="b"/>
        <c:numFmt formatCode="General" sourceLinked="1"/>
        <c:tickLblPos val="nextTo"/>
        <c:crossAx val="102059008"/>
        <c:crosses val="autoZero"/>
        <c:auto val="1"/>
        <c:lblAlgn val="ctr"/>
        <c:lblOffset val="100"/>
      </c:catAx>
      <c:valAx>
        <c:axId val="102059008"/>
        <c:scaling>
          <c:orientation val="minMax"/>
        </c:scaling>
        <c:axPos val="l"/>
        <c:majorGridlines/>
        <c:numFmt formatCode="General" sourceLinked="1"/>
        <c:tickLblPos val="nextTo"/>
        <c:crossAx val="102057472"/>
        <c:crosses val="autoZero"/>
        <c:crossBetween val="between"/>
      </c:valAx>
    </c:plotArea>
    <c:legend>
      <c:legendPos val="r"/>
      <c:layout/>
    </c:legend>
    <c:plotVisOnly val="1"/>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0.38300000000000012</c:v>
                </c:pt>
                <c:pt idx="2">
                  <c:v>0.68300000000000005</c:v>
                </c:pt>
                <c:pt idx="3">
                  <c:v>1.0329999999999995</c:v>
                </c:pt>
                <c:pt idx="4">
                  <c:v>1.45</c:v>
                </c:pt>
                <c:pt idx="5">
                  <c:v>1.9500000000000004</c:v>
                </c:pt>
                <c:pt idx="6">
                  <c:v>2.4169999999999989</c:v>
                </c:pt>
                <c:pt idx="7">
                  <c:v>3.05</c:v>
                </c:pt>
                <c:pt idx="8">
                  <c:v>3.758</c:v>
                </c:pt>
                <c:pt idx="9">
                  <c:v>4.383</c:v>
                </c:pt>
                <c:pt idx="10">
                  <c:v>5.0830000000000002</c:v>
                </c:pt>
                <c:pt idx="11">
                  <c:v>5.9829999999999997</c:v>
                </c:pt>
                <c:pt idx="12">
                  <c:v>7.1829999999999981</c:v>
                </c:pt>
                <c:pt idx="13">
                  <c:v>8.4550000000000036</c:v>
                </c:pt>
                <c:pt idx="14">
                  <c:v>9.9830000000000005</c:v>
                </c:pt>
                <c:pt idx="15">
                  <c:v>10.983000000000002</c:v>
                </c:pt>
                <c:pt idx="16">
                  <c:v>11.983000000000002</c:v>
                </c:pt>
              </c:numCache>
            </c:numRef>
          </c:cat>
          <c:val>
            <c:numRef>
              <c:f>Sheet1!$B$2:$B$18</c:f>
              <c:numCache>
                <c:formatCode>General</c:formatCode>
                <c:ptCount val="17"/>
                <c:pt idx="0">
                  <c:v>0.86800000000000022</c:v>
                </c:pt>
                <c:pt idx="1">
                  <c:v>1.0049999999999994</c:v>
                </c:pt>
                <c:pt idx="2">
                  <c:v>0.997</c:v>
                </c:pt>
                <c:pt idx="3">
                  <c:v>0.98199999999999998</c:v>
                </c:pt>
                <c:pt idx="4">
                  <c:v>0.9730000000000002</c:v>
                </c:pt>
                <c:pt idx="5">
                  <c:v>0.95500000000000018</c:v>
                </c:pt>
                <c:pt idx="6">
                  <c:v>0.92200000000000004</c:v>
                </c:pt>
                <c:pt idx="7">
                  <c:v>0.90300000000000002</c:v>
                </c:pt>
                <c:pt idx="8">
                  <c:v>0.90800000000000003</c:v>
                </c:pt>
                <c:pt idx="9">
                  <c:v>0.91</c:v>
                </c:pt>
                <c:pt idx="10">
                  <c:v>0.73900000000000021</c:v>
                </c:pt>
                <c:pt idx="11">
                  <c:v>0.71000000000000019</c:v>
                </c:pt>
                <c:pt idx="12">
                  <c:v>0.71000000000000019</c:v>
                </c:pt>
                <c:pt idx="13">
                  <c:v>0.63400000000000023</c:v>
                </c:pt>
                <c:pt idx="14">
                  <c:v>0.66300000000000026</c:v>
                </c:pt>
                <c:pt idx="15">
                  <c:v>0.61400000000000021</c:v>
                </c:pt>
                <c:pt idx="16">
                  <c:v>0.59699999999999998</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0.38300000000000012</c:v>
                </c:pt>
                <c:pt idx="2">
                  <c:v>0.68300000000000005</c:v>
                </c:pt>
                <c:pt idx="3">
                  <c:v>1.0329999999999995</c:v>
                </c:pt>
                <c:pt idx="4">
                  <c:v>1.45</c:v>
                </c:pt>
                <c:pt idx="5">
                  <c:v>1.9500000000000004</c:v>
                </c:pt>
                <c:pt idx="6">
                  <c:v>2.4169999999999989</c:v>
                </c:pt>
                <c:pt idx="7">
                  <c:v>3.05</c:v>
                </c:pt>
                <c:pt idx="8">
                  <c:v>3.758</c:v>
                </c:pt>
                <c:pt idx="9">
                  <c:v>4.383</c:v>
                </c:pt>
                <c:pt idx="10">
                  <c:v>5.0830000000000002</c:v>
                </c:pt>
                <c:pt idx="11">
                  <c:v>5.9829999999999997</c:v>
                </c:pt>
                <c:pt idx="12">
                  <c:v>7.1829999999999981</c:v>
                </c:pt>
                <c:pt idx="13">
                  <c:v>8.4550000000000036</c:v>
                </c:pt>
                <c:pt idx="14">
                  <c:v>9.9830000000000005</c:v>
                </c:pt>
                <c:pt idx="15">
                  <c:v>10.983000000000002</c:v>
                </c:pt>
                <c:pt idx="16">
                  <c:v>11.983000000000002</c:v>
                </c:pt>
              </c:numCache>
            </c:numRef>
          </c:cat>
          <c:val>
            <c:numRef>
              <c:f>Sheet1!$C$2:$C$18</c:f>
              <c:numCache>
                <c:formatCode>General</c:formatCode>
                <c:ptCount val="17"/>
                <c:pt idx="0">
                  <c:v>0.32100000000000012</c:v>
                </c:pt>
                <c:pt idx="1">
                  <c:v>0.39500000000000013</c:v>
                </c:pt>
                <c:pt idx="2">
                  <c:v>0.41200000000000009</c:v>
                </c:pt>
                <c:pt idx="3">
                  <c:v>0.40900000000000009</c:v>
                </c:pt>
                <c:pt idx="4">
                  <c:v>0.40600000000000008</c:v>
                </c:pt>
                <c:pt idx="5">
                  <c:v>0.3600000000000001</c:v>
                </c:pt>
                <c:pt idx="6">
                  <c:v>0.38100000000000012</c:v>
                </c:pt>
                <c:pt idx="7">
                  <c:v>0.34200000000000008</c:v>
                </c:pt>
                <c:pt idx="8">
                  <c:v>0.41400000000000009</c:v>
                </c:pt>
                <c:pt idx="9">
                  <c:v>0.4</c:v>
                </c:pt>
                <c:pt idx="10">
                  <c:v>0.28500000000000009</c:v>
                </c:pt>
                <c:pt idx="11">
                  <c:v>0.26300000000000001</c:v>
                </c:pt>
                <c:pt idx="12">
                  <c:v>0.26100000000000001</c:v>
                </c:pt>
                <c:pt idx="13">
                  <c:v>0.22800000000000001</c:v>
                </c:pt>
                <c:pt idx="14">
                  <c:v>0.23700000000000004</c:v>
                </c:pt>
                <c:pt idx="15">
                  <c:v>0.20600000000000004</c:v>
                </c:pt>
                <c:pt idx="16">
                  <c:v>0.222</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0.38300000000000012</c:v>
                </c:pt>
                <c:pt idx="2">
                  <c:v>0.68300000000000005</c:v>
                </c:pt>
                <c:pt idx="3">
                  <c:v>1.0329999999999995</c:v>
                </c:pt>
                <c:pt idx="4">
                  <c:v>1.45</c:v>
                </c:pt>
                <c:pt idx="5">
                  <c:v>1.9500000000000004</c:v>
                </c:pt>
                <c:pt idx="6">
                  <c:v>2.4169999999999989</c:v>
                </c:pt>
                <c:pt idx="7">
                  <c:v>3.05</c:v>
                </c:pt>
                <c:pt idx="8">
                  <c:v>3.758</c:v>
                </c:pt>
                <c:pt idx="9">
                  <c:v>4.383</c:v>
                </c:pt>
                <c:pt idx="10">
                  <c:v>5.0830000000000002</c:v>
                </c:pt>
                <c:pt idx="11">
                  <c:v>5.9829999999999997</c:v>
                </c:pt>
                <c:pt idx="12">
                  <c:v>7.1829999999999981</c:v>
                </c:pt>
                <c:pt idx="13">
                  <c:v>8.4550000000000036</c:v>
                </c:pt>
                <c:pt idx="14">
                  <c:v>9.9830000000000005</c:v>
                </c:pt>
                <c:pt idx="15">
                  <c:v>10.983000000000002</c:v>
                </c:pt>
                <c:pt idx="16">
                  <c:v>11.983000000000002</c:v>
                </c:pt>
              </c:numCache>
            </c:numRef>
          </c:cat>
          <c:val>
            <c:numRef>
              <c:f>Sheet1!$D$2:$D$18</c:f>
              <c:numCache>
                <c:formatCode>General</c:formatCode>
                <c:ptCount val="17"/>
                <c:pt idx="0">
                  <c:v>0.14800000000000005</c:v>
                </c:pt>
                <c:pt idx="1">
                  <c:v>0.21800000000000005</c:v>
                </c:pt>
                <c:pt idx="2">
                  <c:v>0.20400000000000001</c:v>
                </c:pt>
                <c:pt idx="3">
                  <c:v>0.20700000000000005</c:v>
                </c:pt>
                <c:pt idx="4">
                  <c:v>0.20400000000000001</c:v>
                </c:pt>
                <c:pt idx="5">
                  <c:v>0.21600000000000005</c:v>
                </c:pt>
                <c:pt idx="6">
                  <c:v>0.19500000000000001</c:v>
                </c:pt>
                <c:pt idx="7">
                  <c:v>0.19700000000000001</c:v>
                </c:pt>
                <c:pt idx="8">
                  <c:v>0.21300000000000005</c:v>
                </c:pt>
                <c:pt idx="9">
                  <c:v>0.20900000000000005</c:v>
                </c:pt>
                <c:pt idx="10">
                  <c:v>0.13600000000000001</c:v>
                </c:pt>
                <c:pt idx="11">
                  <c:v>0.10800000000000003</c:v>
                </c:pt>
                <c:pt idx="12">
                  <c:v>0.12100000000000002</c:v>
                </c:pt>
                <c:pt idx="13">
                  <c:v>9.3000000000000055E-2</c:v>
                </c:pt>
                <c:pt idx="14">
                  <c:v>0.10600000000000002</c:v>
                </c:pt>
                <c:pt idx="15">
                  <c:v>9.1000000000000025E-2</c:v>
                </c:pt>
                <c:pt idx="16">
                  <c:v>9.4000000000000028E-2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0.38300000000000012</c:v>
                </c:pt>
                <c:pt idx="2">
                  <c:v>0.68300000000000005</c:v>
                </c:pt>
                <c:pt idx="3">
                  <c:v>1.0329999999999995</c:v>
                </c:pt>
                <c:pt idx="4">
                  <c:v>1.45</c:v>
                </c:pt>
                <c:pt idx="5">
                  <c:v>1.9500000000000004</c:v>
                </c:pt>
                <c:pt idx="6">
                  <c:v>2.4169999999999989</c:v>
                </c:pt>
                <c:pt idx="7">
                  <c:v>3.05</c:v>
                </c:pt>
                <c:pt idx="8">
                  <c:v>3.758</c:v>
                </c:pt>
                <c:pt idx="9">
                  <c:v>4.383</c:v>
                </c:pt>
                <c:pt idx="10">
                  <c:v>5.0830000000000002</c:v>
                </c:pt>
                <c:pt idx="11">
                  <c:v>5.9829999999999997</c:v>
                </c:pt>
                <c:pt idx="12">
                  <c:v>7.1829999999999981</c:v>
                </c:pt>
                <c:pt idx="13">
                  <c:v>8.4550000000000036</c:v>
                </c:pt>
                <c:pt idx="14">
                  <c:v>9.9830000000000005</c:v>
                </c:pt>
                <c:pt idx="15">
                  <c:v>10.983000000000002</c:v>
                </c:pt>
                <c:pt idx="16">
                  <c:v>11.983000000000002</c:v>
                </c:pt>
              </c:numCache>
            </c:numRef>
          </c:cat>
          <c:val>
            <c:numRef>
              <c:f>Sheet1!$E$2:$E$18</c:f>
              <c:numCache>
                <c:formatCode>General</c:formatCode>
                <c:ptCount val="17"/>
                <c:pt idx="0">
                  <c:v>7.0999999999999994E-2</c:v>
                </c:pt>
                <c:pt idx="1">
                  <c:v>0.10400000000000002</c:v>
                </c:pt>
                <c:pt idx="2">
                  <c:v>9.9000000000000046E-2</c:v>
                </c:pt>
                <c:pt idx="3">
                  <c:v>9.9000000000000046E-2</c:v>
                </c:pt>
                <c:pt idx="4">
                  <c:v>9.8000000000000032E-2</c:v>
                </c:pt>
                <c:pt idx="5">
                  <c:v>0.10100000000000002</c:v>
                </c:pt>
                <c:pt idx="6">
                  <c:v>9.7000000000000003E-2</c:v>
                </c:pt>
                <c:pt idx="7">
                  <c:v>9.1000000000000025E-2</c:v>
                </c:pt>
                <c:pt idx="8">
                  <c:v>0.10199999999999998</c:v>
                </c:pt>
                <c:pt idx="9">
                  <c:v>9.4000000000000028E-2</c:v>
                </c:pt>
                <c:pt idx="10">
                  <c:v>5.3999999999999999E-2</c:v>
                </c:pt>
                <c:pt idx="11">
                  <c:v>3.9000000000000014E-2</c:v>
                </c:pt>
                <c:pt idx="12">
                  <c:v>5.1000000000000004E-2</c:v>
                </c:pt>
                <c:pt idx="13">
                  <c:v>3.0000000000000002E-2</c:v>
                </c:pt>
                <c:pt idx="14">
                  <c:v>5.9000000000000011E-2</c:v>
                </c:pt>
                <c:pt idx="15">
                  <c:v>4.0000000000000015E-2</c:v>
                </c:pt>
                <c:pt idx="16">
                  <c:v>0.05</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0.38300000000000012</c:v>
                </c:pt>
                <c:pt idx="2">
                  <c:v>0.68300000000000005</c:v>
                </c:pt>
                <c:pt idx="3">
                  <c:v>1.0329999999999995</c:v>
                </c:pt>
                <c:pt idx="4">
                  <c:v>1.45</c:v>
                </c:pt>
                <c:pt idx="5">
                  <c:v>1.9500000000000004</c:v>
                </c:pt>
                <c:pt idx="6">
                  <c:v>2.4169999999999989</c:v>
                </c:pt>
                <c:pt idx="7">
                  <c:v>3.05</c:v>
                </c:pt>
                <c:pt idx="8">
                  <c:v>3.758</c:v>
                </c:pt>
                <c:pt idx="9">
                  <c:v>4.383</c:v>
                </c:pt>
                <c:pt idx="10">
                  <c:v>5.0830000000000002</c:v>
                </c:pt>
                <c:pt idx="11">
                  <c:v>5.9829999999999997</c:v>
                </c:pt>
                <c:pt idx="12">
                  <c:v>7.1829999999999981</c:v>
                </c:pt>
                <c:pt idx="13">
                  <c:v>8.4550000000000036</c:v>
                </c:pt>
                <c:pt idx="14">
                  <c:v>9.9830000000000005</c:v>
                </c:pt>
                <c:pt idx="15">
                  <c:v>10.983000000000002</c:v>
                </c:pt>
                <c:pt idx="16">
                  <c:v>11.983000000000002</c:v>
                </c:pt>
              </c:numCache>
            </c:numRef>
          </c:cat>
          <c:val>
            <c:numRef>
              <c:f>Sheet1!$F$2:$F$18</c:f>
              <c:numCache>
                <c:formatCode>General</c:formatCode>
                <c:ptCount val="17"/>
                <c:pt idx="0">
                  <c:v>2.5000000000000001E-2</c:v>
                </c:pt>
                <c:pt idx="1">
                  <c:v>6.1000000000000013E-2</c:v>
                </c:pt>
                <c:pt idx="2">
                  <c:v>4.7000000000000014E-2</c:v>
                </c:pt>
                <c:pt idx="3">
                  <c:v>4.7000000000000014E-2</c:v>
                </c:pt>
                <c:pt idx="4">
                  <c:v>4.8000000000000001E-2</c:v>
                </c:pt>
                <c:pt idx="5">
                  <c:v>7.0999999999999994E-2</c:v>
                </c:pt>
                <c:pt idx="6">
                  <c:v>4.3999999999999997E-2</c:v>
                </c:pt>
                <c:pt idx="7">
                  <c:v>5.3999999999999999E-2</c:v>
                </c:pt>
                <c:pt idx="8">
                  <c:v>0.05</c:v>
                </c:pt>
                <c:pt idx="9">
                  <c:v>4.5000000000000012E-2</c:v>
                </c:pt>
                <c:pt idx="10">
                  <c:v>1.6000000000000007E-2</c:v>
                </c:pt>
                <c:pt idx="11">
                  <c:v>4.0000000000000018E-3</c:v>
                </c:pt>
                <c:pt idx="12">
                  <c:v>1.0999999999999998E-2</c:v>
                </c:pt>
                <c:pt idx="13">
                  <c:v>-8.0000000000000054E-3</c:v>
                </c:pt>
                <c:pt idx="14">
                  <c:v>4.3999999999999997E-2</c:v>
                </c:pt>
                <c:pt idx="15">
                  <c:v>2.5999999999999999E-2</c:v>
                </c:pt>
                <c:pt idx="16">
                  <c:v>4.1000000000000002E-2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0.38300000000000012</c:v>
                </c:pt>
                <c:pt idx="2">
                  <c:v>0.68300000000000005</c:v>
                </c:pt>
                <c:pt idx="3">
                  <c:v>1.0329999999999995</c:v>
                </c:pt>
                <c:pt idx="4">
                  <c:v>1.45</c:v>
                </c:pt>
                <c:pt idx="5">
                  <c:v>1.9500000000000004</c:v>
                </c:pt>
                <c:pt idx="6">
                  <c:v>2.4169999999999989</c:v>
                </c:pt>
                <c:pt idx="7">
                  <c:v>3.05</c:v>
                </c:pt>
                <c:pt idx="8">
                  <c:v>3.758</c:v>
                </c:pt>
                <c:pt idx="9">
                  <c:v>4.383</c:v>
                </c:pt>
                <c:pt idx="10">
                  <c:v>5.0830000000000002</c:v>
                </c:pt>
                <c:pt idx="11">
                  <c:v>5.9829999999999997</c:v>
                </c:pt>
                <c:pt idx="12">
                  <c:v>7.1829999999999981</c:v>
                </c:pt>
                <c:pt idx="13">
                  <c:v>8.4550000000000036</c:v>
                </c:pt>
                <c:pt idx="14">
                  <c:v>9.9830000000000005</c:v>
                </c:pt>
                <c:pt idx="15">
                  <c:v>10.983000000000002</c:v>
                </c:pt>
                <c:pt idx="16">
                  <c:v>11.983000000000002</c:v>
                </c:pt>
              </c:numCache>
            </c:numRef>
          </c:cat>
          <c:val>
            <c:numRef>
              <c:f>Sheet1!$G$2:$G$18</c:f>
              <c:numCache>
                <c:formatCode>General</c:formatCode>
                <c:ptCount val="17"/>
                <c:pt idx="0">
                  <c:v>4.0000000000000018E-3</c:v>
                </c:pt>
                <c:pt idx="1">
                  <c:v>2.700000000000001E-2</c:v>
                </c:pt>
                <c:pt idx="2">
                  <c:v>1.0000000000000004E-2</c:v>
                </c:pt>
                <c:pt idx="3">
                  <c:v>1.2E-2</c:v>
                </c:pt>
                <c:pt idx="4">
                  <c:v>1.6000000000000007E-2</c:v>
                </c:pt>
                <c:pt idx="5">
                  <c:v>4.0000000000000015E-2</c:v>
                </c:pt>
                <c:pt idx="6">
                  <c:v>1.7000000000000001E-2</c:v>
                </c:pt>
                <c:pt idx="7">
                  <c:v>2.5000000000000001E-2</c:v>
                </c:pt>
                <c:pt idx="8">
                  <c:v>1.7999999999999999E-2</c:v>
                </c:pt>
                <c:pt idx="9">
                  <c:v>1.9000000000000006E-2</c:v>
                </c:pt>
                <c:pt idx="10">
                  <c:v>0</c:v>
                </c:pt>
                <c:pt idx="11">
                  <c:v>-1.7999999999999999E-2</c:v>
                </c:pt>
                <c:pt idx="12">
                  <c:v>0</c:v>
                </c:pt>
                <c:pt idx="13">
                  <c:v>-1.4E-2</c:v>
                </c:pt>
                <c:pt idx="14">
                  <c:v>2.8000000000000001E-2</c:v>
                </c:pt>
                <c:pt idx="15">
                  <c:v>2.0000000000000007E-2</c:v>
                </c:pt>
                <c:pt idx="16">
                  <c:v>6.0000000000000019E-2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0.38300000000000012</c:v>
                </c:pt>
                <c:pt idx="2">
                  <c:v>0.68300000000000005</c:v>
                </c:pt>
                <c:pt idx="3">
                  <c:v>1.0329999999999995</c:v>
                </c:pt>
                <c:pt idx="4">
                  <c:v>1.45</c:v>
                </c:pt>
                <c:pt idx="5">
                  <c:v>1.9500000000000004</c:v>
                </c:pt>
                <c:pt idx="6">
                  <c:v>2.4169999999999989</c:v>
                </c:pt>
                <c:pt idx="7">
                  <c:v>3.05</c:v>
                </c:pt>
                <c:pt idx="8">
                  <c:v>3.758</c:v>
                </c:pt>
                <c:pt idx="9">
                  <c:v>4.383</c:v>
                </c:pt>
                <c:pt idx="10">
                  <c:v>5.0830000000000002</c:v>
                </c:pt>
                <c:pt idx="11">
                  <c:v>5.9829999999999997</c:v>
                </c:pt>
                <c:pt idx="12">
                  <c:v>7.1829999999999981</c:v>
                </c:pt>
                <c:pt idx="13">
                  <c:v>8.4550000000000036</c:v>
                </c:pt>
                <c:pt idx="14">
                  <c:v>9.9830000000000005</c:v>
                </c:pt>
                <c:pt idx="15">
                  <c:v>10.983000000000002</c:v>
                </c:pt>
                <c:pt idx="16">
                  <c:v>11.983000000000002</c:v>
                </c:pt>
              </c:numCache>
            </c:numRef>
          </c:cat>
          <c:val>
            <c:numRef>
              <c:f>Sheet1!$H$2:$H$18</c:f>
              <c:numCache>
                <c:formatCode>General</c:formatCode>
                <c:ptCount val="17"/>
                <c:pt idx="0">
                  <c:v>-1.0000000000000004E-2</c:v>
                </c:pt>
                <c:pt idx="1">
                  <c:v>1.2E-2</c:v>
                </c:pt>
                <c:pt idx="2">
                  <c:v>1.0000000000000005E-3</c:v>
                </c:pt>
                <c:pt idx="3">
                  <c:v>2.0000000000000009E-3</c:v>
                </c:pt>
                <c:pt idx="4">
                  <c:v>7.0000000000000019E-3</c:v>
                </c:pt>
                <c:pt idx="5">
                  <c:v>2.8000000000000001E-2</c:v>
                </c:pt>
                <c:pt idx="6">
                  <c:v>2.0000000000000009E-3</c:v>
                </c:pt>
                <c:pt idx="7">
                  <c:v>1.0000000000000004E-2</c:v>
                </c:pt>
                <c:pt idx="8">
                  <c:v>7.0000000000000019E-3</c:v>
                </c:pt>
                <c:pt idx="9">
                  <c:v>6.0000000000000019E-3</c:v>
                </c:pt>
                <c:pt idx="10">
                  <c:v>-1.2E-2</c:v>
                </c:pt>
                <c:pt idx="11">
                  <c:v>-1.4999999999999998E-2</c:v>
                </c:pt>
                <c:pt idx="12">
                  <c:v>4.0000000000000018E-3</c:v>
                </c:pt>
                <c:pt idx="13">
                  <c:v>-1.2E-2</c:v>
                </c:pt>
                <c:pt idx="14">
                  <c:v>3.5999999999999997E-2</c:v>
                </c:pt>
                <c:pt idx="15">
                  <c:v>4.5999999999999999E-2</c:v>
                </c:pt>
                <c:pt idx="16">
                  <c:v>6.9000000000000034E-2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0.38300000000000012</c:v>
                </c:pt>
                <c:pt idx="2">
                  <c:v>0.68300000000000005</c:v>
                </c:pt>
                <c:pt idx="3">
                  <c:v>1.0329999999999995</c:v>
                </c:pt>
                <c:pt idx="4">
                  <c:v>1.45</c:v>
                </c:pt>
                <c:pt idx="5">
                  <c:v>1.9500000000000004</c:v>
                </c:pt>
                <c:pt idx="6">
                  <c:v>2.4169999999999989</c:v>
                </c:pt>
                <c:pt idx="7">
                  <c:v>3.05</c:v>
                </c:pt>
                <c:pt idx="8">
                  <c:v>3.758</c:v>
                </c:pt>
                <c:pt idx="9">
                  <c:v>4.383</c:v>
                </c:pt>
                <c:pt idx="10">
                  <c:v>5.0830000000000002</c:v>
                </c:pt>
                <c:pt idx="11">
                  <c:v>5.9829999999999997</c:v>
                </c:pt>
                <c:pt idx="12">
                  <c:v>7.1829999999999981</c:v>
                </c:pt>
                <c:pt idx="13">
                  <c:v>8.4550000000000036</c:v>
                </c:pt>
                <c:pt idx="14">
                  <c:v>9.9830000000000005</c:v>
                </c:pt>
                <c:pt idx="15">
                  <c:v>10.983000000000002</c:v>
                </c:pt>
                <c:pt idx="16">
                  <c:v>11.983000000000002</c:v>
                </c:pt>
              </c:numCache>
            </c:numRef>
          </c:cat>
          <c:val>
            <c:numRef>
              <c:f>Sheet1!$I$2:$I$18</c:f>
              <c:numCache>
                <c:formatCode>General</c:formatCode>
                <c:ptCount val="17"/>
                <c:pt idx="0">
                  <c:v>-2.0000000000000007E-2</c:v>
                </c:pt>
                <c:pt idx="1">
                  <c:v>-2.0000000000000007E-2</c:v>
                </c:pt>
                <c:pt idx="2">
                  <c:v>-1.0000000000000004E-2</c:v>
                </c:pt>
                <c:pt idx="3">
                  <c:v>-8.0000000000000054E-3</c:v>
                </c:pt>
                <c:pt idx="4">
                  <c:v>-5.0000000000000018E-3</c:v>
                </c:pt>
                <c:pt idx="5">
                  <c:v>-2.1999999999999999E-2</c:v>
                </c:pt>
                <c:pt idx="6">
                  <c:v>-9.0000000000000028E-3</c:v>
                </c:pt>
                <c:pt idx="7">
                  <c:v>-3.4000000000000002E-2</c:v>
                </c:pt>
                <c:pt idx="8">
                  <c:v>-4.0000000000000018E-3</c:v>
                </c:pt>
                <c:pt idx="9">
                  <c:v>-4.0000000000000018E-3</c:v>
                </c:pt>
                <c:pt idx="10">
                  <c:v>-1.4999999999999998E-2</c:v>
                </c:pt>
                <c:pt idx="11">
                  <c:v>-2.0000000000000007E-2</c:v>
                </c:pt>
                <c:pt idx="12">
                  <c:v>5.0000000000000018E-3</c:v>
                </c:pt>
                <c:pt idx="13">
                  <c:v>-6.0000000000000019E-3</c:v>
                </c:pt>
                <c:pt idx="14">
                  <c:v>3.0000000000000002E-2</c:v>
                </c:pt>
                <c:pt idx="15">
                  <c:v>1.4E-2</c:v>
                </c:pt>
                <c:pt idx="16">
                  <c:v>5.3000000000000012E-2</c:v>
                </c:pt>
              </c:numCache>
            </c:numRef>
          </c:val>
        </c:ser>
        <c:marker val="1"/>
        <c:axId val="108778240"/>
        <c:axId val="108779776"/>
      </c:lineChart>
      <c:catAx>
        <c:axId val="108778240"/>
        <c:scaling>
          <c:orientation val="minMax"/>
        </c:scaling>
        <c:axPos val="b"/>
        <c:numFmt formatCode="General" sourceLinked="1"/>
        <c:tickLblPos val="nextTo"/>
        <c:crossAx val="108779776"/>
        <c:crosses val="autoZero"/>
        <c:auto val="1"/>
        <c:lblAlgn val="ctr"/>
        <c:lblOffset val="100"/>
      </c:catAx>
      <c:valAx>
        <c:axId val="108779776"/>
        <c:scaling>
          <c:orientation val="minMax"/>
        </c:scaling>
        <c:delete val="1"/>
        <c:axPos val="l"/>
        <c:majorGridlines/>
        <c:numFmt formatCode="General" sourceLinked="1"/>
        <c:tickLblPos val="none"/>
        <c:crossAx val="108778240"/>
        <c:crosses val="autoZero"/>
        <c:crossBetween val="between"/>
      </c:valAx>
    </c:plotArea>
    <c:legend>
      <c:legendPos val="r"/>
    </c:legend>
    <c:plotVisOnly val="1"/>
  </c:chart>
  <c:txPr>
    <a:bodyPr/>
    <a:lstStyle/>
    <a:p>
      <a:pPr>
        <a:defRPr sz="18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0.71900000000000031</c:v>
                </c:pt>
                <c:pt idx="1">
                  <c:v>0.99299999999999999</c:v>
                </c:pt>
                <c:pt idx="2">
                  <c:v>0.99299999999999999</c:v>
                </c:pt>
                <c:pt idx="3">
                  <c:v>0.98699999999999999</c:v>
                </c:pt>
                <c:pt idx="4">
                  <c:v>0.99199999999999999</c:v>
                </c:pt>
                <c:pt idx="5">
                  <c:v>0.9630000000000003</c:v>
                </c:pt>
                <c:pt idx="6">
                  <c:v>0.94399999999999995</c:v>
                </c:pt>
                <c:pt idx="7">
                  <c:v>0.94899999999999995</c:v>
                </c:pt>
                <c:pt idx="8">
                  <c:v>0.94499999999999995</c:v>
                </c:pt>
                <c:pt idx="9">
                  <c:v>0.94699999999999995</c:v>
                </c:pt>
                <c:pt idx="10">
                  <c:v>0.65300000000000036</c:v>
                </c:pt>
                <c:pt idx="11">
                  <c:v>0.65500000000000036</c:v>
                </c:pt>
                <c:pt idx="12">
                  <c:v>0.63800000000000034</c:v>
                </c:pt>
                <c:pt idx="13">
                  <c:v>0.65500000000000036</c:v>
                </c:pt>
                <c:pt idx="14">
                  <c:v>0.62100000000000033</c:v>
                </c:pt>
                <c:pt idx="15">
                  <c:v>0.62800000000000034</c:v>
                </c:pt>
                <c:pt idx="16">
                  <c:v>0.61200000000000032</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0.23500000000000001</c:v>
                </c:pt>
                <c:pt idx="1">
                  <c:v>0.33400000000000024</c:v>
                </c:pt>
                <c:pt idx="2">
                  <c:v>0.35900000000000021</c:v>
                </c:pt>
                <c:pt idx="3">
                  <c:v>0.35100000000000015</c:v>
                </c:pt>
                <c:pt idx="4">
                  <c:v>0.35000000000000014</c:v>
                </c:pt>
                <c:pt idx="5">
                  <c:v>0.30400000000000021</c:v>
                </c:pt>
                <c:pt idx="6">
                  <c:v>0.34500000000000008</c:v>
                </c:pt>
                <c:pt idx="7">
                  <c:v>0.31200000000000017</c:v>
                </c:pt>
                <c:pt idx="8">
                  <c:v>0.32700000000000018</c:v>
                </c:pt>
                <c:pt idx="9">
                  <c:v>0.32200000000000017</c:v>
                </c:pt>
                <c:pt idx="10">
                  <c:v>0.193</c:v>
                </c:pt>
                <c:pt idx="11">
                  <c:v>0.18900000000000008</c:v>
                </c:pt>
                <c:pt idx="12">
                  <c:v>0.16700000000000001</c:v>
                </c:pt>
                <c:pt idx="13">
                  <c:v>0.15200000000000008</c:v>
                </c:pt>
                <c:pt idx="14">
                  <c:v>0.15500000000000008</c:v>
                </c:pt>
                <c:pt idx="15">
                  <c:v>0.16700000000000001</c:v>
                </c:pt>
                <c:pt idx="16">
                  <c:v>0.15500000000000008</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8.800000000000005E-2</c:v>
                </c:pt>
                <c:pt idx="1">
                  <c:v>0.16800000000000001</c:v>
                </c:pt>
                <c:pt idx="2">
                  <c:v>0.15700000000000008</c:v>
                </c:pt>
                <c:pt idx="3">
                  <c:v>0.161</c:v>
                </c:pt>
                <c:pt idx="4">
                  <c:v>0.15600000000000008</c:v>
                </c:pt>
                <c:pt idx="5">
                  <c:v>0.16300000000000001</c:v>
                </c:pt>
                <c:pt idx="6">
                  <c:v>0.14600000000000007</c:v>
                </c:pt>
                <c:pt idx="7">
                  <c:v>0.14800000000000008</c:v>
                </c:pt>
                <c:pt idx="8">
                  <c:v>0.14500000000000007</c:v>
                </c:pt>
                <c:pt idx="9">
                  <c:v>0.14300000000000004</c:v>
                </c:pt>
                <c:pt idx="10">
                  <c:v>6.9000000000000034E-2</c:v>
                </c:pt>
                <c:pt idx="11">
                  <c:v>5.5000000000000014E-2</c:v>
                </c:pt>
                <c:pt idx="12">
                  <c:v>6.5000000000000002E-2</c:v>
                </c:pt>
                <c:pt idx="13">
                  <c:v>4.5999999999999999E-2</c:v>
                </c:pt>
                <c:pt idx="14">
                  <c:v>6.6000000000000003E-2</c:v>
                </c:pt>
                <c:pt idx="15">
                  <c:v>0.05</c:v>
                </c:pt>
                <c:pt idx="16">
                  <c:v>7.0999999999999994E-2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2.5999999999999999E-2</c:v>
                </c:pt>
                <c:pt idx="1">
                  <c:v>1.4999999999999998E-2</c:v>
                </c:pt>
                <c:pt idx="2">
                  <c:v>1.4E-2</c:v>
                </c:pt>
                <c:pt idx="3">
                  <c:v>1.0999999999999998E-2</c:v>
                </c:pt>
                <c:pt idx="4">
                  <c:v>1.2E-2</c:v>
                </c:pt>
                <c:pt idx="5">
                  <c:v>1.2999999999999998E-2</c:v>
                </c:pt>
                <c:pt idx="6">
                  <c:v>1.7000000000000001E-2</c:v>
                </c:pt>
                <c:pt idx="7">
                  <c:v>1.900000000000001E-2</c:v>
                </c:pt>
                <c:pt idx="8">
                  <c:v>1.4E-2</c:v>
                </c:pt>
                <c:pt idx="9">
                  <c:v>1.2999999999999998E-2</c:v>
                </c:pt>
                <c:pt idx="10">
                  <c:v>2.4E-2</c:v>
                </c:pt>
                <c:pt idx="11">
                  <c:v>2.3E-2</c:v>
                </c:pt>
                <c:pt idx="12">
                  <c:v>1.4E-2</c:v>
                </c:pt>
                <c:pt idx="13">
                  <c:v>5.0000000000000027E-3</c:v>
                </c:pt>
                <c:pt idx="14">
                  <c:v>2.8000000000000001E-2</c:v>
                </c:pt>
                <c:pt idx="15">
                  <c:v>7.0000000000000021E-2</c:v>
                </c:pt>
                <c:pt idx="16">
                  <c:v>4.2000000000000023E-2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3.4000000000000002E-2</c:v>
                </c:pt>
                <c:pt idx="1">
                  <c:v>7.3999999999999996E-2</c:v>
                </c:pt>
                <c:pt idx="2">
                  <c:v>5.9000000000000018E-2</c:v>
                </c:pt>
                <c:pt idx="3">
                  <c:v>6.0000000000000026E-2</c:v>
                </c:pt>
                <c:pt idx="4">
                  <c:v>5.8000000000000003E-2</c:v>
                </c:pt>
                <c:pt idx="5">
                  <c:v>8.3000000000000046E-2</c:v>
                </c:pt>
                <c:pt idx="6">
                  <c:v>6.4000000000000043E-2</c:v>
                </c:pt>
                <c:pt idx="7">
                  <c:v>8.1000000000000003E-2</c:v>
                </c:pt>
                <c:pt idx="8">
                  <c:v>6.1000000000000013E-2</c:v>
                </c:pt>
                <c:pt idx="9">
                  <c:v>5.8000000000000003E-2</c:v>
                </c:pt>
                <c:pt idx="10">
                  <c:v>3.9000000000000014E-2</c:v>
                </c:pt>
                <c:pt idx="11">
                  <c:v>3.3000000000000002E-2</c:v>
                </c:pt>
                <c:pt idx="12">
                  <c:v>2.5000000000000001E-2</c:v>
                </c:pt>
                <c:pt idx="13">
                  <c:v>1.6000000000000011E-2</c:v>
                </c:pt>
                <c:pt idx="14">
                  <c:v>3.500000000000001E-2</c:v>
                </c:pt>
                <c:pt idx="15">
                  <c:v>6.1000000000000013E-2</c:v>
                </c:pt>
                <c:pt idx="16">
                  <c:v>5.3999999999999999E-2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8.0000000000000071E-3</c:v>
                </c:pt>
                <c:pt idx="1">
                  <c:v>3.3000000000000002E-2</c:v>
                </c:pt>
                <c:pt idx="2">
                  <c:v>2.1000000000000012E-2</c:v>
                </c:pt>
                <c:pt idx="3">
                  <c:v>2.1000000000000012E-2</c:v>
                </c:pt>
                <c:pt idx="4">
                  <c:v>2.0000000000000011E-2</c:v>
                </c:pt>
                <c:pt idx="5">
                  <c:v>4.3000000000000003E-2</c:v>
                </c:pt>
                <c:pt idx="6">
                  <c:v>1.900000000000001E-2</c:v>
                </c:pt>
                <c:pt idx="7">
                  <c:v>3.5999999999999997E-2</c:v>
                </c:pt>
                <c:pt idx="8">
                  <c:v>1.7999999999999999E-2</c:v>
                </c:pt>
                <c:pt idx="9">
                  <c:v>2.1000000000000012E-2</c:v>
                </c:pt>
                <c:pt idx="10">
                  <c:v>1.0999999999999998E-2</c:v>
                </c:pt>
                <c:pt idx="11">
                  <c:v>7.0000000000000027E-3</c:v>
                </c:pt>
                <c:pt idx="12">
                  <c:v>1.6000000000000011E-2</c:v>
                </c:pt>
                <c:pt idx="13">
                  <c:v>2.5000000000000001E-2</c:v>
                </c:pt>
                <c:pt idx="14">
                  <c:v>4.8000000000000001E-2</c:v>
                </c:pt>
                <c:pt idx="15">
                  <c:v>5.3000000000000012E-2</c:v>
                </c:pt>
                <c:pt idx="16">
                  <c:v>7.3999999999999996E-2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9.0000000000000028E-3</c:v>
                </c:pt>
                <c:pt idx="1">
                  <c:v>2.5999999999999999E-2</c:v>
                </c:pt>
                <c:pt idx="2">
                  <c:v>1.0000000000000005E-2</c:v>
                </c:pt>
                <c:pt idx="3">
                  <c:v>8.0000000000000071E-3</c:v>
                </c:pt>
                <c:pt idx="4">
                  <c:v>2.0000000000000011E-2</c:v>
                </c:pt>
                <c:pt idx="5">
                  <c:v>2.7000000000000014E-2</c:v>
                </c:pt>
                <c:pt idx="6">
                  <c:v>4.0000000000000027E-3</c:v>
                </c:pt>
                <c:pt idx="7">
                  <c:v>2.4E-2</c:v>
                </c:pt>
                <c:pt idx="8">
                  <c:v>4.0000000000000027E-3</c:v>
                </c:pt>
                <c:pt idx="9">
                  <c:v>8.0000000000000071E-3</c:v>
                </c:pt>
                <c:pt idx="10">
                  <c:v>6.0000000000000027E-3</c:v>
                </c:pt>
                <c:pt idx="11">
                  <c:v>1.2999999999999998E-2</c:v>
                </c:pt>
                <c:pt idx="12">
                  <c:v>1.900000000000001E-2</c:v>
                </c:pt>
                <c:pt idx="13">
                  <c:v>1.4E-2</c:v>
                </c:pt>
                <c:pt idx="14">
                  <c:v>2.5000000000000001E-2</c:v>
                </c:pt>
                <c:pt idx="15">
                  <c:v>4.0000000000000022E-2</c:v>
                </c:pt>
                <c:pt idx="16">
                  <c:v>5.7000000000000023E-2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-1.0000000000000005E-2</c:v>
                </c:pt>
                <c:pt idx="1">
                  <c:v>-1.900000000000001E-2</c:v>
                </c:pt>
                <c:pt idx="2">
                  <c:v>-3.0000000000000014E-3</c:v>
                </c:pt>
                <c:pt idx="3">
                  <c:v>-3.0000000000000014E-3</c:v>
                </c:pt>
                <c:pt idx="4">
                  <c:v>-4.0000000000000027E-3</c:v>
                </c:pt>
                <c:pt idx="5">
                  <c:v>-2.5000000000000001E-2</c:v>
                </c:pt>
                <c:pt idx="6">
                  <c:v>-6.0000000000000027E-3</c:v>
                </c:pt>
                <c:pt idx="7">
                  <c:v>-2.7000000000000014E-2</c:v>
                </c:pt>
                <c:pt idx="8">
                  <c:v>0</c:v>
                </c:pt>
                <c:pt idx="9">
                  <c:v>2.0000000000000013E-3</c:v>
                </c:pt>
                <c:pt idx="10">
                  <c:v>-3.0000000000000014E-3</c:v>
                </c:pt>
                <c:pt idx="11">
                  <c:v>5.0000000000000027E-3</c:v>
                </c:pt>
                <c:pt idx="12">
                  <c:v>3.0000000000000002E-2</c:v>
                </c:pt>
                <c:pt idx="13">
                  <c:v>2.3E-2</c:v>
                </c:pt>
                <c:pt idx="14">
                  <c:v>3.2000000000000021E-2</c:v>
                </c:pt>
                <c:pt idx="15">
                  <c:v>4.0000000000000022E-2</c:v>
                </c:pt>
                <c:pt idx="16">
                  <c:v>8.3000000000000046E-2</c:v>
                </c:pt>
              </c:numCache>
            </c:numRef>
          </c:val>
        </c:ser>
        <c:marker val="1"/>
        <c:axId val="120782208"/>
        <c:axId val="110896256"/>
      </c:lineChart>
      <c:catAx>
        <c:axId val="120782208"/>
        <c:scaling>
          <c:orientation val="minMax"/>
        </c:scaling>
        <c:axPos val="b"/>
        <c:numFmt formatCode="General" sourceLinked="1"/>
        <c:tickLblPos val="nextTo"/>
        <c:crossAx val="110896256"/>
        <c:crosses val="autoZero"/>
        <c:auto val="1"/>
        <c:lblAlgn val="ctr"/>
        <c:lblOffset val="100"/>
      </c:catAx>
      <c:valAx>
        <c:axId val="110896256"/>
        <c:scaling>
          <c:orientation val="minMax"/>
        </c:scaling>
        <c:axPos val="l"/>
        <c:majorGridlines/>
        <c:numFmt formatCode="General" sourceLinked="1"/>
        <c:tickLblPos val="nextTo"/>
        <c:crossAx val="120782208"/>
        <c:crosses val="autoZero"/>
        <c:crossBetween val="between"/>
      </c:valAx>
    </c:plotArea>
    <c:legend>
      <c:legendPos val="r"/>
    </c:legend>
    <c:plotVisOnly val="1"/>
  </c:chart>
  <c:txPr>
    <a:bodyPr/>
    <a:lstStyle/>
    <a:p>
      <a:pPr>
        <a:defRPr sz="1800"/>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0.80600000000000005</c:v>
                </c:pt>
                <c:pt idx="1">
                  <c:v>1.3460000000000001</c:v>
                </c:pt>
                <c:pt idx="2">
                  <c:v>1.359</c:v>
                </c:pt>
                <c:pt idx="3">
                  <c:v>1.3240000000000001</c:v>
                </c:pt>
                <c:pt idx="4">
                  <c:v>1.351</c:v>
                </c:pt>
                <c:pt idx="5">
                  <c:v>1.298</c:v>
                </c:pt>
                <c:pt idx="6">
                  <c:v>1.3240000000000001</c:v>
                </c:pt>
                <c:pt idx="7">
                  <c:v>1.3320000000000001</c:v>
                </c:pt>
                <c:pt idx="8">
                  <c:v>1.327</c:v>
                </c:pt>
                <c:pt idx="9">
                  <c:v>1.3320000000000001</c:v>
                </c:pt>
                <c:pt idx="10">
                  <c:v>0.70100000000000029</c:v>
                </c:pt>
                <c:pt idx="11">
                  <c:v>0.70500000000000029</c:v>
                </c:pt>
                <c:pt idx="12">
                  <c:v>0.6770000000000006</c:v>
                </c:pt>
                <c:pt idx="13">
                  <c:v>0.66800000000000048</c:v>
                </c:pt>
                <c:pt idx="14">
                  <c:v>0.64800000000000035</c:v>
                </c:pt>
                <c:pt idx="15">
                  <c:v>0.64700000000000035</c:v>
                </c:pt>
                <c:pt idx="16">
                  <c:v>0.63300000000000034</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0.31200000000000017</c:v>
                </c:pt>
                <c:pt idx="1">
                  <c:v>0.53700000000000003</c:v>
                </c:pt>
                <c:pt idx="2">
                  <c:v>0.54600000000000004</c:v>
                </c:pt>
                <c:pt idx="3">
                  <c:v>0.50700000000000001</c:v>
                </c:pt>
                <c:pt idx="4">
                  <c:v>0.52200000000000002</c:v>
                </c:pt>
                <c:pt idx="5">
                  <c:v>0.48100000000000015</c:v>
                </c:pt>
                <c:pt idx="6">
                  <c:v>0.52500000000000002</c:v>
                </c:pt>
                <c:pt idx="7">
                  <c:v>0.50600000000000001</c:v>
                </c:pt>
                <c:pt idx="8">
                  <c:v>0.41400000000000015</c:v>
                </c:pt>
                <c:pt idx="9">
                  <c:v>0.40100000000000002</c:v>
                </c:pt>
                <c:pt idx="10">
                  <c:v>0.19500000000000001</c:v>
                </c:pt>
                <c:pt idx="11">
                  <c:v>0.19700000000000001</c:v>
                </c:pt>
                <c:pt idx="12">
                  <c:v>0.17300000000000001</c:v>
                </c:pt>
                <c:pt idx="13">
                  <c:v>0.15500000000000008</c:v>
                </c:pt>
                <c:pt idx="14">
                  <c:v>0.15800000000000008</c:v>
                </c:pt>
                <c:pt idx="15">
                  <c:v>0.15400000000000008</c:v>
                </c:pt>
                <c:pt idx="16">
                  <c:v>0.15300000000000008</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0.12000000000000002</c:v>
                </c:pt>
                <c:pt idx="1">
                  <c:v>0.24900000000000008</c:v>
                </c:pt>
                <c:pt idx="2">
                  <c:v>0.23400000000000001</c:v>
                </c:pt>
                <c:pt idx="3">
                  <c:v>0.20800000000000007</c:v>
                </c:pt>
                <c:pt idx="4">
                  <c:v>0.21300000000000008</c:v>
                </c:pt>
                <c:pt idx="5">
                  <c:v>0.23100000000000001</c:v>
                </c:pt>
                <c:pt idx="6">
                  <c:v>0.21900000000000008</c:v>
                </c:pt>
                <c:pt idx="7">
                  <c:v>0.224</c:v>
                </c:pt>
                <c:pt idx="8">
                  <c:v>0.21400000000000008</c:v>
                </c:pt>
                <c:pt idx="9">
                  <c:v>0.21500000000000008</c:v>
                </c:pt>
                <c:pt idx="10">
                  <c:v>9.9000000000000046E-2</c:v>
                </c:pt>
                <c:pt idx="11">
                  <c:v>8.6000000000000021E-2</c:v>
                </c:pt>
                <c:pt idx="12">
                  <c:v>9.7000000000000003E-2</c:v>
                </c:pt>
                <c:pt idx="13">
                  <c:v>6.7000000000000004E-2</c:v>
                </c:pt>
                <c:pt idx="14">
                  <c:v>6.9000000000000034E-2</c:v>
                </c:pt>
                <c:pt idx="15">
                  <c:v>5.3000000000000012E-2</c:v>
                </c:pt>
                <c:pt idx="16">
                  <c:v>8.3000000000000046E-2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6.1000000000000013E-2</c:v>
                </c:pt>
                <c:pt idx="1">
                  <c:v>0.12300000000000004</c:v>
                </c:pt>
                <c:pt idx="2">
                  <c:v>0.12000000000000002</c:v>
                </c:pt>
                <c:pt idx="3">
                  <c:v>0.115</c:v>
                </c:pt>
                <c:pt idx="4">
                  <c:v>0.11700000000000002</c:v>
                </c:pt>
                <c:pt idx="5">
                  <c:v>0.12000000000000002</c:v>
                </c:pt>
                <c:pt idx="6">
                  <c:v>0.12000000000000002</c:v>
                </c:pt>
                <c:pt idx="7">
                  <c:v>0.112</c:v>
                </c:pt>
                <c:pt idx="8">
                  <c:v>0.10800000000000004</c:v>
                </c:pt>
                <c:pt idx="9">
                  <c:v>0.10400000000000002</c:v>
                </c:pt>
                <c:pt idx="10">
                  <c:v>4.3999999999999997E-2</c:v>
                </c:pt>
                <c:pt idx="11">
                  <c:v>3.7999999999999999E-2</c:v>
                </c:pt>
                <c:pt idx="12">
                  <c:v>2.5999999999999999E-2</c:v>
                </c:pt>
                <c:pt idx="13">
                  <c:v>1.2E-2</c:v>
                </c:pt>
                <c:pt idx="14">
                  <c:v>2.4E-2</c:v>
                </c:pt>
                <c:pt idx="15">
                  <c:v>3.7999999999999999E-2</c:v>
                </c:pt>
                <c:pt idx="16">
                  <c:v>0.05</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2.1000000000000012E-2</c:v>
                </c:pt>
                <c:pt idx="1">
                  <c:v>6.5000000000000002E-2</c:v>
                </c:pt>
                <c:pt idx="2">
                  <c:v>4.8000000000000001E-2</c:v>
                </c:pt>
                <c:pt idx="3">
                  <c:v>4.8000000000000001E-2</c:v>
                </c:pt>
                <c:pt idx="4">
                  <c:v>4.900000000000003E-2</c:v>
                </c:pt>
                <c:pt idx="5">
                  <c:v>7.1999999999999995E-2</c:v>
                </c:pt>
                <c:pt idx="6">
                  <c:v>4.8000000000000001E-2</c:v>
                </c:pt>
                <c:pt idx="7">
                  <c:v>6.5000000000000002E-2</c:v>
                </c:pt>
                <c:pt idx="8">
                  <c:v>4.5999999999999999E-2</c:v>
                </c:pt>
                <c:pt idx="9">
                  <c:v>4.3000000000000003E-2</c:v>
                </c:pt>
                <c:pt idx="10">
                  <c:v>1.7000000000000001E-2</c:v>
                </c:pt>
                <c:pt idx="11">
                  <c:v>7.0000000000000027E-3</c:v>
                </c:pt>
                <c:pt idx="12">
                  <c:v>2.0000000000000013E-3</c:v>
                </c:pt>
                <c:pt idx="13">
                  <c:v>-9.0000000000000028E-3</c:v>
                </c:pt>
                <c:pt idx="14">
                  <c:v>4.0000000000000027E-3</c:v>
                </c:pt>
                <c:pt idx="15">
                  <c:v>1.7000000000000001E-2</c:v>
                </c:pt>
                <c:pt idx="16">
                  <c:v>3.4000000000000002E-2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0</c:v>
                </c:pt>
                <c:pt idx="1">
                  <c:v>2.9000000000000001E-2</c:v>
                </c:pt>
                <c:pt idx="2">
                  <c:v>1.4999999999999998E-2</c:v>
                </c:pt>
                <c:pt idx="3">
                  <c:v>1.2E-2</c:v>
                </c:pt>
                <c:pt idx="4">
                  <c:v>1.4E-2</c:v>
                </c:pt>
                <c:pt idx="5">
                  <c:v>3.6999999999999998E-2</c:v>
                </c:pt>
                <c:pt idx="6">
                  <c:v>1.7000000000000001E-2</c:v>
                </c:pt>
                <c:pt idx="7">
                  <c:v>3.3000000000000002E-2</c:v>
                </c:pt>
                <c:pt idx="8">
                  <c:v>1.4999999999999998E-2</c:v>
                </c:pt>
                <c:pt idx="9">
                  <c:v>1.6000000000000011E-2</c:v>
                </c:pt>
                <c:pt idx="10">
                  <c:v>3.0000000000000014E-3</c:v>
                </c:pt>
                <c:pt idx="11">
                  <c:v>-6.0000000000000027E-3</c:v>
                </c:pt>
                <c:pt idx="12">
                  <c:v>-1.0000000000000007E-3</c:v>
                </c:pt>
                <c:pt idx="13">
                  <c:v>-1.4999999999999998E-2</c:v>
                </c:pt>
                <c:pt idx="14">
                  <c:v>9.0000000000000028E-3</c:v>
                </c:pt>
                <c:pt idx="15">
                  <c:v>1.0999999999999998E-2</c:v>
                </c:pt>
                <c:pt idx="16">
                  <c:v>4.900000000000003E-2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3.0000000000000014E-3</c:v>
                </c:pt>
                <c:pt idx="1">
                  <c:v>2.4E-2</c:v>
                </c:pt>
                <c:pt idx="2">
                  <c:v>8.0000000000000071E-3</c:v>
                </c:pt>
                <c:pt idx="3">
                  <c:v>7.0000000000000027E-3</c:v>
                </c:pt>
                <c:pt idx="4">
                  <c:v>8.0000000000000071E-3</c:v>
                </c:pt>
                <c:pt idx="5">
                  <c:v>2.8000000000000001E-2</c:v>
                </c:pt>
                <c:pt idx="6">
                  <c:v>5.0000000000000027E-3</c:v>
                </c:pt>
                <c:pt idx="7">
                  <c:v>2.4E-2</c:v>
                </c:pt>
                <c:pt idx="8">
                  <c:v>8.0000000000000071E-3</c:v>
                </c:pt>
                <c:pt idx="9">
                  <c:v>1.0000000000000005E-2</c:v>
                </c:pt>
                <c:pt idx="10">
                  <c:v>3.0000000000000014E-3</c:v>
                </c:pt>
                <c:pt idx="11">
                  <c:v>-1.0000000000000007E-3</c:v>
                </c:pt>
                <c:pt idx="12">
                  <c:v>-4.0000000000000027E-3</c:v>
                </c:pt>
                <c:pt idx="13">
                  <c:v>-1.2999999999999998E-2</c:v>
                </c:pt>
                <c:pt idx="14">
                  <c:v>6.0000000000000027E-3</c:v>
                </c:pt>
                <c:pt idx="15">
                  <c:v>2.0000000000000011E-2</c:v>
                </c:pt>
                <c:pt idx="16">
                  <c:v>5.3999999999999999E-2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-1.4E-2</c:v>
                </c:pt>
                <c:pt idx="1">
                  <c:v>-2.0000000000000011E-2</c:v>
                </c:pt>
                <c:pt idx="2">
                  <c:v>-6.0000000000000027E-3</c:v>
                </c:pt>
                <c:pt idx="3">
                  <c:v>-7.0000000000000027E-3</c:v>
                </c:pt>
                <c:pt idx="4">
                  <c:v>-4.0000000000000027E-3</c:v>
                </c:pt>
                <c:pt idx="5">
                  <c:v>-2.7000000000000014E-2</c:v>
                </c:pt>
                <c:pt idx="6">
                  <c:v>-8.0000000000000071E-3</c:v>
                </c:pt>
                <c:pt idx="7">
                  <c:v>-3.1000000000000014E-2</c:v>
                </c:pt>
                <c:pt idx="8">
                  <c:v>-4.0000000000000027E-3</c:v>
                </c:pt>
                <c:pt idx="9">
                  <c:v>-3.0000000000000014E-3</c:v>
                </c:pt>
                <c:pt idx="10">
                  <c:v>-1.2E-2</c:v>
                </c:pt>
                <c:pt idx="11">
                  <c:v>-1.7000000000000001E-2</c:v>
                </c:pt>
                <c:pt idx="12">
                  <c:v>1.0000000000000007E-3</c:v>
                </c:pt>
                <c:pt idx="13">
                  <c:v>-4.0000000000000027E-3</c:v>
                </c:pt>
                <c:pt idx="14">
                  <c:v>1.4999999999999998E-2</c:v>
                </c:pt>
                <c:pt idx="15">
                  <c:v>1.7999999999999999E-2</c:v>
                </c:pt>
                <c:pt idx="16">
                  <c:v>6.9000000000000034E-2</c:v>
                </c:pt>
              </c:numCache>
            </c:numRef>
          </c:val>
        </c:ser>
        <c:marker val="1"/>
        <c:axId val="110926080"/>
        <c:axId val="110944256"/>
      </c:lineChart>
      <c:catAx>
        <c:axId val="110926080"/>
        <c:scaling>
          <c:orientation val="minMax"/>
        </c:scaling>
        <c:axPos val="b"/>
        <c:numFmt formatCode="General" sourceLinked="1"/>
        <c:tickLblPos val="nextTo"/>
        <c:crossAx val="110944256"/>
        <c:crosses val="autoZero"/>
        <c:auto val="1"/>
        <c:lblAlgn val="ctr"/>
        <c:lblOffset val="100"/>
      </c:catAx>
      <c:valAx>
        <c:axId val="110944256"/>
        <c:scaling>
          <c:orientation val="minMax"/>
        </c:scaling>
        <c:axPos val="l"/>
        <c:majorGridlines/>
        <c:numFmt formatCode="General" sourceLinked="1"/>
        <c:tickLblPos val="nextTo"/>
        <c:crossAx val="110926080"/>
        <c:crosses val="autoZero"/>
        <c:crossBetween val="between"/>
      </c:valAx>
    </c:plotArea>
    <c:legend>
      <c:legendPos val="r"/>
    </c:legend>
    <c:plotVisOnly val="1"/>
  </c:chart>
  <c:txPr>
    <a:bodyPr/>
    <a:lstStyle/>
    <a:p>
      <a:pPr>
        <a:defRPr sz="1800"/>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0.43500000000000016</c:v>
                </c:pt>
                <c:pt idx="1">
                  <c:v>0.7120000000000003</c:v>
                </c:pt>
                <c:pt idx="2">
                  <c:v>0.70100000000000029</c:v>
                </c:pt>
                <c:pt idx="3">
                  <c:v>0.67300000000000049</c:v>
                </c:pt>
                <c:pt idx="4">
                  <c:v>0.67300000000000049</c:v>
                </c:pt>
                <c:pt idx="5">
                  <c:v>0.61900000000000033</c:v>
                </c:pt>
                <c:pt idx="6">
                  <c:v>0.61600000000000033</c:v>
                </c:pt>
                <c:pt idx="7">
                  <c:v>0.60900000000000032</c:v>
                </c:pt>
                <c:pt idx="8">
                  <c:v>0.55900000000000005</c:v>
                </c:pt>
                <c:pt idx="9">
                  <c:v>0.54500000000000004</c:v>
                </c:pt>
                <c:pt idx="10">
                  <c:v>0.26100000000000001</c:v>
                </c:pt>
                <c:pt idx="11">
                  <c:v>0.25900000000000001</c:v>
                </c:pt>
                <c:pt idx="12">
                  <c:v>0.23600000000000004</c:v>
                </c:pt>
                <c:pt idx="13">
                  <c:v>0.21200000000000008</c:v>
                </c:pt>
                <c:pt idx="14">
                  <c:v>0.224</c:v>
                </c:pt>
                <c:pt idx="15">
                  <c:v>0.224</c:v>
                </c:pt>
                <c:pt idx="16">
                  <c:v>0.21000000000000008</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0.20100000000000001</c:v>
                </c:pt>
                <c:pt idx="1">
                  <c:v>0.33700000000000024</c:v>
                </c:pt>
                <c:pt idx="2">
                  <c:v>0.35500000000000015</c:v>
                </c:pt>
                <c:pt idx="3">
                  <c:v>0.34300000000000008</c:v>
                </c:pt>
                <c:pt idx="4">
                  <c:v>0.33900000000000025</c:v>
                </c:pt>
                <c:pt idx="5">
                  <c:v>0.28800000000000014</c:v>
                </c:pt>
                <c:pt idx="6">
                  <c:v>0.32600000000000018</c:v>
                </c:pt>
                <c:pt idx="7">
                  <c:v>0.29000000000000015</c:v>
                </c:pt>
                <c:pt idx="8">
                  <c:v>0.30400000000000021</c:v>
                </c:pt>
                <c:pt idx="9">
                  <c:v>0.29700000000000021</c:v>
                </c:pt>
                <c:pt idx="10">
                  <c:v>0.13500000000000001</c:v>
                </c:pt>
                <c:pt idx="11">
                  <c:v>0.127</c:v>
                </c:pt>
                <c:pt idx="12">
                  <c:v>0.11</c:v>
                </c:pt>
                <c:pt idx="13">
                  <c:v>9.5000000000000043E-2</c:v>
                </c:pt>
                <c:pt idx="14">
                  <c:v>9.5000000000000043E-2</c:v>
                </c:pt>
                <c:pt idx="15">
                  <c:v>9.9000000000000046E-2</c:v>
                </c:pt>
                <c:pt idx="16">
                  <c:v>0.10400000000000002</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7.3999999999999996E-2</c:v>
                </c:pt>
                <c:pt idx="1">
                  <c:v>0.18200000000000008</c:v>
                </c:pt>
                <c:pt idx="2">
                  <c:v>0.17100000000000001</c:v>
                </c:pt>
                <c:pt idx="3">
                  <c:v>0.17</c:v>
                </c:pt>
                <c:pt idx="4">
                  <c:v>0.17</c:v>
                </c:pt>
                <c:pt idx="5">
                  <c:v>0.18100000000000008</c:v>
                </c:pt>
                <c:pt idx="6">
                  <c:v>0.161</c:v>
                </c:pt>
                <c:pt idx="7">
                  <c:v>0.161</c:v>
                </c:pt>
                <c:pt idx="8">
                  <c:v>0.15200000000000008</c:v>
                </c:pt>
                <c:pt idx="9">
                  <c:v>0.15000000000000008</c:v>
                </c:pt>
                <c:pt idx="10">
                  <c:v>4.5999999999999999E-2</c:v>
                </c:pt>
                <c:pt idx="11">
                  <c:v>2.8000000000000001E-2</c:v>
                </c:pt>
                <c:pt idx="12">
                  <c:v>4.0000000000000022E-2</c:v>
                </c:pt>
                <c:pt idx="13">
                  <c:v>2.1999999999999999E-2</c:v>
                </c:pt>
                <c:pt idx="14">
                  <c:v>3.2000000000000021E-2</c:v>
                </c:pt>
                <c:pt idx="15">
                  <c:v>1.2999999999999998E-2</c:v>
                </c:pt>
                <c:pt idx="16">
                  <c:v>3.9000000000000014E-2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3.7999999999999999E-2</c:v>
                </c:pt>
                <c:pt idx="1">
                  <c:v>8.3000000000000046E-2</c:v>
                </c:pt>
                <c:pt idx="2">
                  <c:v>8.1000000000000003E-2</c:v>
                </c:pt>
                <c:pt idx="3">
                  <c:v>7.9000000000000042E-2</c:v>
                </c:pt>
                <c:pt idx="4">
                  <c:v>8.0000000000000043E-2</c:v>
                </c:pt>
                <c:pt idx="5">
                  <c:v>8.800000000000005E-2</c:v>
                </c:pt>
                <c:pt idx="6">
                  <c:v>7.6999999999999999E-2</c:v>
                </c:pt>
                <c:pt idx="7">
                  <c:v>7.5000000000000011E-2</c:v>
                </c:pt>
                <c:pt idx="8">
                  <c:v>7.0999999999999994E-2</c:v>
                </c:pt>
                <c:pt idx="9">
                  <c:v>6.9000000000000034E-2</c:v>
                </c:pt>
                <c:pt idx="10">
                  <c:v>2.4E-2</c:v>
                </c:pt>
                <c:pt idx="11">
                  <c:v>1.4999999999999998E-2</c:v>
                </c:pt>
                <c:pt idx="12">
                  <c:v>5.0000000000000027E-3</c:v>
                </c:pt>
                <c:pt idx="13">
                  <c:v>-6.0000000000000027E-3</c:v>
                </c:pt>
                <c:pt idx="14">
                  <c:v>3.0000000000000014E-3</c:v>
                </c:pt>
                <c:pt idx="15">
                  <c:v>1.0000000000000005E-2</c:v>
                </c:pt>
                <c:pt idx="16">
                  <c:v>2.5000000000000001E-2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9.0000000000000028E-3</c:v>
                </c:pt>
                <c:pt idx="1">
                  <c:v>4.900000000000003E-2</c:v>
                </c:pt>
                <c:pt idx="2">
                  <c:v>3.4000000000000002E-2</c:v>
                </c:pt>
                <c:pt idx="3">
                  <c:v>3.4000000000000002E-2</c:v>
                </c:pt>
                <c:pt idx="4">
                  <c:v>3.4000000000000002E-2</c:v>
                </c:pt>
                <c:pt idx="5">
                  <c:v>6.5000000000000002E-2</c:v>
                </c:pt>
                <c:pt idx="6">
                  <c:v>3.9000000000000014E-2</c:v>
                </c:pt>
                <c:pt idx="7">
                  <c:v>5.5000000000000014E-2</c:v>
                </c:pt>
                <c:pt idx="8">
                  <c:v>3.6999999999999998E-2</c:v>
                </c:pt>
                <c:pt idx="9">
                  <c:v>3.5999999999999997E-2</c:v>
                </c:pt>
                <c:pt idx="10">
                  <c:v>1.4999999999999998E-2</c:v>
                </c:pt>
                <c:pt idx="11">
                  <c:v>4.0000000000000027E-3</c:v>
                </c:pt>
                <c:pt idx="12">
                  <c:v>1.0000000000000007E-3</c:v>
                </c:pt>
                <c:pt idx="13">
                  <c:v>-1.2999999999999998E-2</c:v>
                </c:pt>
                <c:pt idx="14">
                  <c:v>-1.0000000000000007E-3</c:v>
                </c:pt>
                <c:pt idx="15">
                  <c:v>7.0000000000000027E-3</c:v>
                </c:pt>
                <c:pt idx="16">
                  <c:v>3.2000000000000021E-2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-5.0000000000000027E-3</c:v>
                </c:pt>
                <c:pt idx="1">
                  <c:v>2.0000000000000011E-2</c:v>
                </c:pt>
                <c:pt idx="2">
                  <c:v>8.0000000000000071E-3</c:v>
                </c:pt>
                <c:pt idx="3">
                  <c:v>6.0000000000000027E-3</c:v>
                </c:pt>
                <c:pt idx="4">
                  <c:v>8.0000000000000071E-3</c:v>
                </c:pt>
                <c:pt idx="5">
                  <c:v>3.0000000000000002E-2</c:v>
                </c:pt>
                <c:pt idx="6">
                  <c:v>1.2E-2</c:v>
                </c:pt>
                <c:pt idx="7">
                  <c:v>2.7000000000000014E-2</c:v>
                </c:pt>
                <c:pt idx="8">
                  <c:v>1.2E-2</c:v>
                </c:pt>
                <c:pt idx="9">
                  <c:v>1.6000000000000011E-2</c:v>
                </c:pt>
                <c:pt idx="10">
                  <c:v>3.0000000000000014E-3</c:v>
                </c:pt>
                <c:pt idx="11">
                  <c:v>-4.0000000000000027E-3</c:v>
                </c:pt>
                <c:pt idx="12">
                  <c:v>3.0000000000000014E-3</c:v>
                </c:pt>
                <c:pt idx="13">
                  <c:v>-1.7999999999999999E-2</c:v>
                </c:pt>
                <c:pt idx="14">
                  <c:v>5.0000000000000027E-3</c:v>
                </c:pt>
                <c:pt idx="15">
                  <c:v>-2.0000000000000013E-3</c:v>
                </c:pt>
                <c:pt idx="16">
                  <c:v>3.4000000000000002E-2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-1.0000000000000007E-3</c:v>
                </c:pt>
                <c:pt idx="1">
                  <c:v>1.7999999999999999E-2</c:v>
                </c:pt>
                <c:pt idx="2">
                  <c:v>3.0000000000000014E-3</c:v>
                </c:pt>
                <c:pt idx="3">
                  <c:v>1.0000000000000007E-3</c:v>
                </c:pt>
                <c:pt idx="4">
                  <c:v>1.0000000000000007E-3</c:v>
                </c:pt>
                <c:pt idx="5">
                  <c:v>2.1000000000000012E-2</c:v>
                </c:pt>
                <c:pt idx="6">
                  <c:v>-2.0000000000000013E-3</c:v>
                </c:pt>
                <c:pt idx="7">
                  <c:v>1.4999999999999998E-2</c:v>
                </c:pt>
                <c:pt idx="8">
                  <c:v>0</c:v>
                </c:pt>
                <c:pt idx="9">
                  <c:v>3.0000000000000014E-3</c:v>
                </c:pt>
                <c:pt idx="10">
                  <c:v>-5.0000000000000027E-3</c:v>
                </c:pt>
                <c:pt idx="11">
                  <c:v>-9.0000000000000028E-3</c:v>
                </c:pt>
                <c:pt idx="12">
                  <c:v>-1.0999999999999998E-2</c:v>
                </c:pt>
                <c:pt idx="13">
                  <c:v>-1.7000000000000001E-2</c:v>
                </c:pt>
                <c:pt idx="14">
                  <c:v>3.0000000000000014E-3</c:v>
                </c:pt>
                <c:pt idx="15">
                  <c:v>5.0000000000000027E-3</c:v>
                </c:pt>
                <c:pt idx="16">
                  <c:v>3.1000000000000014E-2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-1.4999999999999998E-2</c:v>
                </c:pt>
                <c:pt idx="1">
                  <c:v>-2.3E-2</c:v>
                </c:pt>
                <c:pt idx="2">
                  <c:v>-8.0000000000000071E-3</c:v>
                </c:pt>
                <c:pt idx="3">
                  <c:v>-9.0000000000000028E-3</c:v>
                </c:pt>
                <c:pt idx="4">
                  <c:v>-8.0000000000000071E-3</c:v>
                </c:pt>
                <c:pt idx="5">
                  <c:v>-2.5999999999999999E-2</c:v>
                </c:pt>
                <c:pt idx="6">
                  <c:v>-7.0000000000000027E-3</c:v>
                </c:pt>
                <c:pt idx="7">
                  <c:v>-3.0000000000000002E-2</c:v>
                </c:pt>
                <c:pt idx="8">
                  <c:v>-4.0000000000000027E-3</c:v>
                </c:pt>
                <c:pt idx="9">
                  <c:v>-2.0000000000000013E-3</c:v>
                </c:pt>
                <c:pt idx="10">
                  <c:v>-1.0999999999999998E-2</c:v>
                </c:pt>
                <c:pt idx="11">
                  <c:v>-1.6000000000000011E-2</c:v>
                </c:pt>
                <c:pt idx="12">
                  <c:v>5.0000000000000027E-3</c:v>
                </c:pt>
                <c:pt idx="13">
                  <c:v>-3.0000000000000014E-3</c:v>
                </c:pt>
                <c:pt idx="14">
                  <c:v>2.1999999999999999E-2</c:v>
                </c:pt>
                <c:pt idx="15">
                  <c:v>1.2E-2</c:v>
                </c:pt>
                <c:pt idx="16">
                  <c:v>6.3E-2</c:v>
                </c:pt>
              </c:numCache>
            </c:numRef>
          </c:val>
        </c:ser>
        <c:marker val="1"/>
        <c:axId val="111043712"/>
        <c:axId val="111045248"/>
      </c:lineChart>
      <c:catAx>
        <c:axId val="111043712"/>
        <c:scaling>
          <c:orientation val="minMax"/>
        </c:scaling>
        <c:axPos val="b"/>
        <c:numFmt formatCode="General" sourceLinked="1"/>
        <c:tickLblPos val="nextTo"/>
        <c:crossAx val="111045248"/>
        <c:crosses val="autoZero"/>
        <c:auto val="1"/>
        <c:lblAlgn val="ctr"/>
        <c:lblOffset val="100"/>
      </c:catAx>
      <c:valAx>
        <c:axId val="111045248"/>
        <c:scaling>
          <c:orientation val="minMax"/>
        </c:scaling>
        <c:axPos val="l"/>
        <c:majorGridlines/>
        <c:numFmt formatCode="General" sourceLinked="1"/>
        <c:tickLblPos val="nextTo"/>
        <c:crossAx val="111043712"/>
        <c:crosses val="autoZero"/>
        <c:crossBetween val="between"/>
      </c:valAx>
    </c:plotArea>
    <c:legend>
      <c:legendPos val="r"/>
    </c:legend>
    <c:plotVisOnly val="1"/>
  </c:chart>
  <c:txPr>
    <a:bodyPr/>
    <a:lstStyle/>
    <a:p>
      <a:pPr>
        <a:defRPr sz="1800"/>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0.32600000000000018</c:v>
                </c:pt>
                <c:pt idx="1">
                  <c:v>0.55400000000000005</c:v>
                </c:pt>
                <c:pt idx="2">
                  <c:v>0.58699999999999997</c:v>
                </c:pt>
                <c:pt idx="3">
                  <c:v>0.60000000000000031</c:v>
                </c:pt>
                <c:pt idx="4">
                  <c:v>0.61800000000000033</c:v>
                </c:pt>
                <c:pt idx="5">
                  <c:v>0.58799999999999997</c:v>
                </c:pt>
                <c:pt idx="6">
                  <c:v>0.57099999999999995</c:v>
                </c:pt>
                <c:pt idx="7">
                  <c:v>0.56299999999999994</c:v>
                </c:pt>
                <c:pt idx="8">
                  <c:v>0.55500000000000005</c:v>
                </c:pt>
                <c:pt idx="9">
                  <c:v>0.54800000000000004</c:v>
                </c:pt>
                <c:pt idx="10">
                  <c:v>0.32100000000000017</c:v>
                </c:pt>
                <c:pt idx="11">
                  <c:v>0.32200000000000017</c:v>
                </c:pt>
                <c:pt idx="12">
                  <c:v>0.32500000000000018</c:v>
                </c:pt>
                <c:pt idx="13">
                  <c:v>0.28400000000000014</c:v>
                </c:pt>
                <c:pt idx="14">
                  <c:v>0.25900000000000001</c:v>
                </c:pt>
                <c:pt idx="15">
                  <c:v>0.24400000000000008</c:v>
                </c:pt>
                <c:pt idx="16">
                  <c:v>0.222</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7.1999999999999995E-2</c:v>
                </c:pt>
                <c:pt idx="1">
                  <c:v>0.112</c:v>
                </c:pt>
                <c:pt idx="2">
                  <c:v>0.13700000000000001</c:v>
                </c:pt>
                <c:pt idx="3">
                  <c:v>0.13400000000000001</c:v>
                </c:pt>
                <c:pt idx="4">
                  <c:v>0.13600000000000001</c:v>
                </c:pt>
                <c:pt idx="5">
                  <c:v>9.6000000000000002E-2</c:v>
                </c:pt>
                <c:pt idx="6">
                  <c:v>0.14000000000000001</c:v>
                </c:pt>
                <c:pt idx="7">
                  <c:v>0.10299999999999998</c:v>
                </c:pt>
                <c:pt idx="8">
                  <c:v>0.13</c:v>
                </c:pt>
                <c:pt idx="9">
                  <c:v>0.13300000000000001</c:v>
                </c:pt>
                <c:pt idx="10">
                  <c:v>5.3000000000000012E-2</c:v>
                </c:pt>
                <c:pt idx="11">
                  <c:v>5.1999999999999998E-2</c:v>
                </c:pt>
                <c:pt idx="12">
                  <c:v>3.4000000000000002E-2</c:v>
                </c:pt>
                <c:pt idx="13">
                  <c:v>6.0000000000000027E-3</c:v>
                </c:pt>
                <c:pt idx="14">
                  <c:v>-4.0000000000000027E-3</c:v>
                </c:pt>
                <c:pt idx="15">
                  <c:v>-1.2E-2</c:v>
                </c:pt>
                <c:pt idx="16">
                  <c:v>-3.0000000000000002E-2</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3.0000000000000014E-3</c:v>
                </c:pt>
                <c:pt idx="1">
                  <c:v>6.0000000000000026E-2</c:v>
                </c:pt>
                <c:pt idx="2">
                  <c:v>5.1999999999999998E-2</c:v>
                </c:pt>
                <c:pt idx="3">
                  <c:v>5.9000000000000018E-2</c:v>
                </c:pt>
                <c:pt idx="4">
                  <c:v>6.0000000000000026E-2</c:v>
                </c:pt>
                <c:pt idx="5">
                  <c:v>7.3000000000000009E-2</c:v>
                </c:pt>
                <c:pt idx="6">
                  <c:v>5.5000000000000014E-2</c:v>
                </c:pt>
                <c:pt idx="7">
                  <c:v>5.7000000000000023E-2</c:v>
                </c:pt>
                <c:pt idx="8">
                  <c:v>5.7000000000000023E-2</c:v>
                </c:pt>
                <c:pt idx="9">
                  <c:v>5.5000000000000014E-2</c:v>
                </c:pt>
                <c:pt idx="10">
                  <c:v>-2.0000000000000013E-3</c:v>
                </c:pt>
                <c:pt idx="11">
                  <c:v>-1.7000000000000001E-2</c:v>
                </c:pt>
                <c:pt idx="12">
                  <c:v>-8.0000000000000071E-3</c:v>
                </c:pt>
                <c:pt idx="13">
                  <c:v>-4.0000000000000022E-2</c:v>
                </c:pt>
                <c:pt idx="14">
                  <c:v>-2.9000000000000001E-2</c:v>
                </c:pt>
                <c:pt idx="15">
                  <c:v>-4.2000000000000023E-2</c:v>
                </c:pt>
                <c:pt idx="16">
                  <c:v>-3.0000000000000002E-2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5.0000000000000027E-3</c:v>
                </c:pt>
                <c:pt idx="1">
                  <c:v>2.7000000000000014E-2</c:v>
                </c:pt>
                <c:pt idx="2">
                  <c:v>2.5999999999999999E-2</c:v>
                </c:pt>
                <c:pt idx="3">
                  <c:v>2.5000000000000001E-2</c:v>
                </c:pt>
                <c:pt idx="4">
                  <c:v>2.7000000000000014E-2</c:v>
                </c:pt>
                <c:pt idx="5">
                  <c:v>2.7000000000000014E-2</c:v>
                </c:pt>
                <c:pt idx="6">
                  <c:v>2.4E-2</c:v>
                </c:pt>
                <c:pt idx="7">
                  <c:v>2.3E-2</c:v>
                </c:pt>
                <c:pt idx="8">
                  <c:v>2.5000000000000001E-2</c:v>
                </c:pt>
                <c:pt idx="9">
                  <c:v>2.3E-2</c:v>
                </c:pt>
                <c:pt idx="10">
                  <c:v>0</c:v>
                </c:pt>
                <c:pt idx="11">
                  <c:v>-1.0000000000000005E-2</c:v>
                </c:pt>
                <c:pt idx="12">
                  <c:v>-1.7000000000000001E-2</c:v>
                </c:pt>
                <c:pt idx="13">
                  <c:v>-4.0000000000000022E-2</c:v>
                </c:pt>
                <c:pt idx="14">
                  <c:v>-2.9000000000000001E-2</c:v>
                </c:pt>
                <c:pt idx="15">
                  <c:v>-1.7999999999999999E-2</c:v>
                </c:pt>
                <c:pt idx="16">
                  <c:v>-2.8000000000000001E-2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-6.0000000000000027E-3</c:v>
                </c:pt>
                <c:pt idx="1">
                  <c:v>2.5000000000000001E-2</c:v>
                </c:pt>
                <c:pt idx="2">
                  <c:v>1.0000000000000005E-2</c:v>
                </c:pt>
                <c:pt idx="3">
                  <c:v>1.0999999999999998E-2</c:v>
                </c:pt>
                <c:pt idx="4">
                  <c:v>1.2E-2</c:v>
                </c:pt>
                <c:pt idx="5">
                  <c:v>3.500000000000001E-2</c:v>
                </c:pt>
                <c:pt idx="6">
                  <c:v>1.4E-2</c:v>
                </c:pt>
                <c:pt idx="7">
                  <c:v>2.9000000000000001E-2</c:v>
                </c:pt>
                <c:pt idx="8">
                  <c:v>1.4E-2</c:v>
                </c:pt>
                <c:pt idx="9">
                  <c:v>1.2E-2</c:v>
                </c:pt>
                <c:pt idx="10">
                  <c:v>-1.0000000000000007E-3</c:v>
                </c:pt>
                <c:pt idx="11">
                  <c:v>-1.2E-2</c:v>
                </c:pt>
                <c:pt idx="12">
                  <c:v>-1.900000000000001E-2</c:v>
                </c:pt>
                <c:pt idx="13">
                  <c:v>-3.2000000000000021E-2</c:v>
                </c:pt>
                <c:pt idx="14">
                  <c:v>-1.7000000000000001E-2</c:v>
                </c:pt>
                <c:pt idx="15">
                  <c:v>-7.0000000000000027E-3</c:v>
                </c:pt>
                <c:pt idx="16">
                  <c:v>-1.0000000000000007E-3</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-1.2E-2</c:v>
                </c:pt>
                <c:pt idx="1">
                  <c:v>9.0000000000000028E-3</c:v>
                </c:pt>
                <c:pt idx="2">
                  <c:v>-3.0000000000000014E-3</c:v>
                </c:pt>
                <c:pt idx="3">
                  <c:v>-4.0000000000000027E-3</c:v>
                </c:pt>
                <c:pt idx="4">
                  <c:v>-3.0000000000000014E-3</c:v>
                </c:pt>
                <c:pt idx="5">
                  <c:v>2.0000000000000011E-2</c:v>
                </c:pt>
                <c:pt idx="6">
                  <c:v>-5.0000000000000027E-3</c:v>
                </c:pt>
                <c:pt idx="7">
                  <c:v>1.2E-2</c:v>
                </c:pt>
                <c:pt idx="8">
                  <c:v>-1.0000000000000007E-3</c:v>
                </c:pt>
                <c:pt idx="9">
                  <c:v>0</c:v>
                </c:pt>
                <c:pt idx="10">
                  <c:v>-1.0000000000000005E-2</c:v>
                </c:pt>
                <c:pt idx="11">
                  <c:v>-1.7999999999999999E-2</c:v>
                </c:pt>
                <c:pt idx="12">
                  <c:v>-1.2999999999999998E-2</c:v>
                </c:pt>
                <c:pt idx="13">
                  <c:v>-2.5999999999999999E-2</c:v>
                </c:pt>
                <c:pt idx="14">
                  <c:v>-7.0000000000000027E-3</c:v>
                </c:pt>
                <c:pt idx="15">
                  <c:v>-4.0000000000000027E-3</c:v>
                </c:pt>
                <c:pt idx="16">
                  <c:v>2.3E-2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-5.0000000000000027E-3</c:v>
                </c:pt>
                <c:pt idx="1">
                  <c:v>1.2E-2</c:v>
                </c:pt>
                <c:pt idx="2">
                  <c:v>-3.0000000000000014E-3</c:v>
                </c:pt>
                <c:pt idx="3">
                  <c:v>-6.0000000000000027E-3</c:v>
                </c:pt>
                <c:pt idx="4">
                  <c:v>-6.0000000000000027E-3</c:v>
                </c:pt>
                <c:pt idx="5">
                  <c:v>2.1999999999999999E-2</c:v>
                </c:pt>
                <c:pt idx="6">
                  <c:v>-7.0000000000000027E-3</c:v>
                </c:pt>
                <c:pt idx="7">
                  <c:v>1.0000000000000005E-2</c:v>
                </c:pt>
                <c:pt idx="8">
                  <c:v>-3.0000000000000014E-3</c:v>
                </c:pt>
                <c:pt idx="9">
                  <c:v>-2.0000000000000013E-3</c:v>
                </c:pt>
                <c:pt idx="10">
                  <c:v>-9.0000000000000028E-3</c:v>
                </c:pt>
                <c:pt idx="11">
                  <c:v>-1.0999999999999998E-2</c:v>
                </c:pt>
                <c:pt idx="12">
                  <c:v>-1.2999999999999998E-2</c:v>
                </c:pt>
                <c:pt idx="13">
                  <c:v>-2.1999999999999999E-2</c:v>
                </c:pt>
                <c:pt idx="14">
                  <c:v>-2.0000000000000013E-3</c:v>
                </c:pt>
                <c:pt idx="15">
                  <c:v>9.0000000000000028E-3</c:v>
                </c:pt>
                <c:pt idx="16">
                  <c:v>4.2000000000000023E-2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-1.7999999999999999E-2</c:v>
                </c:pt>
                <c:pt idx="1">
                  <c:v>-2.5000000000000001E-2</c:v>
                </c:pt>
                <c:pt idx="2">
                  <c:v>-9.0000000000000028E-3</c:v>
                </c:pt>
                <c:pt idx="3">
                  <c:v>-1.0999999999999998E-2</c:v>
                </c:pt>
                <c:pt idx="4">
                  <c:v>-9.0000000000000028E-3</c:v>
                </c:pt>
                <c:pt idx="5">
                  <c:v>-2.4E-2</c:v>
                </c:pt>
                <c:pt idx="6">
                  <c:v>-2.0000000000000013E-3</c:v>
                </c:pt>
                <c:pt idx="7">
                  <c:v>-2.5000000000000001E-2</c:v>
                </c:pt>
                <c:pt idx="8">
                  <c:v>4.0000000000000027E-3</c:v>
                </c:pt>
                <c:pt idx="9">
                  <c:v>4.0000000000000027E-3</c:v>
                </c:pt>
                <c:pt idx="10">
                  <c:v>-6.0000000000000027E-3</c:v>
                </c:pt>
                <c:pt idx="11">
                  <c:v>-1.0999999999999998E-2</c:v>
                </c:pt>
                <c:pt idx="12">
                  <c:v>6.0000000000000027E-3</c:v>
                </c:pt>
                <c:pt idx="13">
                  <c:v>-5.0000000000000027E-3</c:v>
                </c:pt>
                <c:pt idx="14">
                  <c:v>2.0000000000000011E-2</c:v>
                </c:pt>
                <c:pt idx="15">
                  <c:v>1.2E-2</c:v>
                </c:pt>
                <c:pt idx="16">
                  <c:v>6.4000000000000043E-2</c:v>
                </c:pt>
              </c:numCache>
            </c:numRef>
          </c:val>
        </c:ser>
        <c:marker val="1"/>
        <c:axId val="111169536"/>
        <c:axId val="111171072"/>
      </c:lineChart>
      <c:catAx>
        <c:axId val="111169536"/>
        <c:scaling>
          <c:orientation val="minMax"/>
        </c:scaling>
        <c:axPos val="b"/>
        <c:numFmt formatCode="General" sourceLinked="1"/>
        <c:tickLblPos val="nextTo"/>
        <c:crossAx val="111171072"/>
        <c:crosses val="autoZero"/>
        <c:auto val="1"/>
        <c:lblAlgn val="ctr"/>
        <c:lblOffset val="100"/>
      </c:catAx>
      <c:valAx>
        <c:axId val="111171072"/>
        <c:scaling>
          <c:orientation val="minMax"/>
        </c:scaling>
        <c:axPos val="l"/>
        <c:majorGridlines/>
        <c:numFmt formatCode="General" sourceLinked="1"/>
        <c:tickLblPos val="nextTo"/>
        <c:crossAx val="111169536"/>
        <c:crosses val="autoZero"/>
        <c:crossBetween val="between"/>
      </c:valAx>
    </c:plotArea>
    <c:legend>
      <c:legendPos val="r"/>
    </c:legend>
    <c:plotVisOnly val="1"/>
  </c:chart>
  <c:txPr>
    <a:bodyPr/>
    <a:lstStyle/>
    <a:p>
      <a:pPr>
        <a:defRPr sz="1800"/>
      </a:pPr>
      <a:endParaRPr lang="en-US"/>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Sheet1!$B$2:$B$18</c:f>
              <c:numCache>
                <c:formatCode>General</c:formatCode>
                <c:ptCount val="17"/>
                <c:pt idx="0">
                  <c:v>0.11700000000000002</c:v>
                </c:pt>
                <c:pt idx="1">
                  <c:v>0.36600000000000033</c:v>
                </c:pt>
                <c:pt idx="2">
                  <c:v>0.36300000000000032</c:v>
                </c:pt>
                <c:pt idx="3">
                  <c:v>0.33600000000000041</c:v>
                </c:pt>
                <c:pt idx="4">
                  <c:v>0.33900000000000041</c:v>
                </c:pt>
                <c:pt idx="5">
                  <c:v>0.31600000000000034</c:v>
                </c:pt>
                <c:pt idx="6">
                  <c:v>0.32000000000000034</c:v>
                </c:pt>
                <c:pt idx="7">
                  <c:v>0.30900000000000027</c:v>
                </c:pt>
                <c:pt idx="8">
                  <c:v>0.32500000000000034</c:v>
                </c:pt>
                <c:pt idx="9">
                  <c:v>0.32100000000000034</c:v>
                </c:pt>
                <c:pt idx="10">
                  <c:v>7.5999999999999998E-2</c:v>
                </c:pt>
                <c:pt idx="11">
                  <c:v>7.3000000000000009E-2</c:v>
                </c:pt>
                <c:pt idx="12">
                  <c:v>5.5000000000000014E-2</c:v>
                </c:pt>
                <c:pt idx="13">
                  <c:v>2.9000000000000001E-2</c:v>
                </c:pt>
                <c:pt idx="14">
                  <c:v>4.5999999999999999E-2</c:v>
                </c:pt>
                <c:pt idx="15">
                  <c:v>5.3999999999999999E-2</c:v>
                </c:pt>
                <c:pt idx="16">
                  <c:v>5.7000000000000023E-2</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Sheet1!$C$2:$C$18</c:f>
              <c:numCache>
                <c:formatCode>General</c:formatCode>
                <c:ptCount val="17"/>
                <c:pt idx="0">
                  <c:v>2.4E-2</c:v>
                </c:pt>
                <c:pt idx="1">
                  <c:v>0.11</c:v>
                </c:pt>
                <c:pt idx="2">
                  <c:v>0.13</c:v>
                </c:pt>
                <c:pt idx="3">
                  <c:v>0.128</c:v>
                </c:pt>
                <c:pt idx="4">
                  <c:v>0.128</c:v>
                </c:pt>
                <c:pt idx="5">
                  <c:v>8.4000000000000047E-2</c:v>
                </c:pt>
                <c:pt idx="6">
                  <c:v>0.12100000000000002</c:v>
                </c:pt>
                <c:pt idx="7">
                  <c:v>8.3000000000000046E-2</c:v>
                </c:pt>
                <c:pt idx="8">
                  <c:v>0.11899999999999998</c:v>
                </c:pt>
                <c:pt idx="9">
                  <c:v>0.11799999999999998</c:v>
                </c:pt>
                <c:pt idx="10">
                  <c:v>7.0000000000000045E-3</c:v>
                </c:pt>
                <c:pt idx="11">
                  <c:v>1.0000000000000011E-3</c:v>
                </c:pt>
                <c:pt idx="12">
                  <c:v>-8.0000000000000106E-3</c:v>
                </c:pt>
                <c:pt idx="13">
                  <c:v>-2.1999999999999999E-2</c:v>
                </c:pt>
                <c:pt idx="14">
                  <c:v>-0.1</c:v>
                </c:pt>
                <c:pt idx="15">
                  <c:v>-6.0000000000000045E-3</c:v>
                </c:pt>
                <c:pt idx="16">
                  <c:v>1.0000000000000005E-2</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Sheet1!$D$2:$D$18</c:f>
              <c:numCache>
                <c:formatCode>General</c:formatCode>
                <c:ptCount val="17"/>
                <c:pt idx="0">
                  <c:v>-1.7000000000000001E-2</c:v>
                </c:pt>
                <c:pt idx="1">
                  <c:v>5.3999999999999999E-2</c:v>
                </c:pt>
                <c:pt idx="2">
                  <c:v>4.3999999999999997E-2</c:v>
                </c:pt>
                <c:pt idx="3">
                  <c:v>0.05</c:v>
                </c:pt>
                <c:pt idx="4">
                  <c:v>4.9000000000000044E-2</c:v>
                </c:pt>
                <c:pt idx="5">
                  <c:v>6.4000000000000071E-2</c:v>
                </c:pt>
                <c:pt idx="6">
                  <c:v>4.5000000000000012E-2</c:v>
                </c:pt>
                <c:pt idx="7">
                  <c:v>4.5999999999999999E-2</c:v>
                </c:pt>
                <c:pt idx="8">
                  <c:v>4.8000000000000001E-2</c:v>
                </c:pt>
                <c:pt idx="9">
                  <c:v>4.8000000000000001E-2</c:v>
                </c:pt>
                <c:pt idx="10">
                  <c:v>-1.9000000000000017E-2</c:v>
                </c:pt>
                <c:pt idx="11">
                  <c:v>-3.5999999999999997E-2</c:v>
                </c:pt>
                <c:pt idx="12">
                  <c:v>-2.3E-2</c:v>
                </c:pt>
                <c:pt idx="13">
                  <c:v>-3.9000000000000014E-2</c:v>
                </c:pt>
                <c:pt idx="14">
                  <c:v>-2.4E-2</c:v>
                </c:pt>
                <c:pt idx="15">
                  <c:v>-3.500000000000001E-2</c:v>
                </c:pt>
                <c:pt idx="16">
                  <c:v>-3.0000000000000022E-3</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Sheet1!$E$2:$E$18</c:f>
              <c:numCache>
                <c:formatCode>General</c:formatCode>
                <c:ptCount val="17"/>
                <c:pt idx="0">
                  <c:v>-8.0000000000000106E-3</c:v>
                </c:pt>
                <c:pt idx="1">
                  <c:v>2.1999999999999999E-2</c:v>
                </c:pt>
                <c:pt idx="2">
                  <c:v>2.0000000000000011E-2</c:v>
                </c:pt>
                <c:pt idx="3">
                  <c:v>2.0000000000000011E-2</c:v>
                </c:pt>
                <c:pt idx="4">
                  <c:v>2.1999999999999999E-2</c:v>
                </c:pt>
                <c:pt idx="5">
                  <c:v>2.5999999999999999E-2</c:v>
                </c:pt>
                <c:pt idx="6">
                  <c:v>2.5000000000000001E-2</c:v>
                </c:pt>
                <c:pt idx="7">
                  <c:v>2.0000000000000011E-2</c:v>
                </c:pt>
                <c:pt idx="8">
                  <c:v>2.5999999999999999E-2</c:v>
                </c:pt>
                <c:pt idx="9">
                  <c:v>2.5999999999999999E-2</c:v>
                </c:pt>
                <c:pt idx="10">
                  <c:v>-6.0000000000000045E-3</c:v>
                </c:pt>
                <c:pt idx="11">
                  <c:v>-1.7000000000000001E-2</c:v>
                </c:pt>
                <c:pt idx="12">
                  <c:v>-2.1999999999999999E-2</c:v>
                </c:pt>
                <c:pt idx="13">
                  <c:v>-4.3000000000000003E-2</c:v>
                </c:pt>
                <c:pt idx="14">
                  <c:v>-2.1999999999999999E-2</c:v>
                </c:pt>
                <c:pt idx="15">
                  <c:v>-2.0000000000000011E-2</c:v>
                </c:pt>
                <c:pt idx="16">
                  <c:v>1.6000000000000018E-2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Sheet1!$F$2:$F$18</c:f>
              <c:numCache>
                <c:formatCode>General</c:formatCode>
                <c:ptCount val="17"/>
                <c:pt idx="0">
                  <c:v>-1.2999999999999998E-2</c:v>
                </c:pt>
                <c:pt idx="1">
                  <c:v>2.1999999999999999E-2</c:v>
                </c:pt>
                <c:pt idx="2">
                  <c:v>7.0000000000000045E-3</c:v>
                </c:pt>
                <c:pt idx="3">
                  <c:v>8.0000000000000106E-3</c:v>
                </c:pt>
                <c:pt idx="4">
                  <c:v>9.0000000000000028E-3</c:v>
                </c:pt>
                <c:pt idx="5">
                  <c:v>3.500000000000001E-2</c:v>
                </c:pt>
                <c:pt idx="6">
                  <c:v>1.2E-2</c:v>
                </c:pt>
                <c:pt idx="7">
                  <c:v>2.4E-2</c:v>
                </c:pt>
                <c:pt idx="8">
                  <c:v>1.2999999999999998E-2</c:v>
                </c:pt>
                <c:pt idx="9">
                  <c:v>1.2999999999999998E-2</c:v>
                </c:pt>
                <c:pt idx="10">
                  <c:v>-7.0000000000000045E-3</c:v>
                </c:pt>
                <c:pt idx="11">
                  <c:v>-1.9000000000000017E-2</c:v>
                </c:pt>
                <c:pt idx="12">
                  <c:v>-2.1000000000000012E-2</c:v>
                </c:pt>
                <c:pt idx="13">
                  <c:v>-3.3000000000000002E-2</c:v>
                </c:pt>
                <c:pt idx="14">
                  <c:v>-0.16</c:v>
                </c:pt>
                <c:pt idx="15">
                  <c:v>-1.0000000000000005E-2</c:v>
                </c:pt>
                <c:pt idx="16">
                  <c:v>1.7999999999999999E-2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Sheet1!$G$2:$G$18</c:f>
              <c:numCache>
                <c:formatCode>General</c:formatCode>
                <c:ptCount val="17"/>
                <c:pt idx="0">
                  <c:v>-1.7000000000000001E-2</c:v>
                </c:pt>
                <c:pt idx="1">
                  <c:v>9.0000000000000028E-3</c:v>
                </c:pt>
                <c:pt idx="2">
                  <c:v>-4.0000000000000044E-3</c:v>
                </c:pt>
                <c:pt idx="3">
                  <c:v>-3.0000000000000022E-3</c:v>
                </c:pt>
                <c:pt idx="4">
                  <c:v>-2.0000000000000022E-3</c:v>
                </c:pt>
                <c:pt idx="5">
                  <c:v>2.5000000000000001E-2</c:v>
                </c:pt>
                <c:pt idx="6">
                  <c:v>-4.0000000000000044E-3</c:v>
                </c:pt>
                <c:pt idx="7">
                  <c:v>1.0999999999999998E-2</c:v>
                </c:pt>
                <c:pt idx="8">
                  <c:v>0</c:v>
                </c:pt>
                <c:pt idx="9">
                  <c:v>4.0000000000000044E-3</c:v>
                </c:pt>
                <c:pt idx="10">
                  <c:v>-1.0000000000000005E-2</c:v>
                </c:pt>
                <c:pt idx="11">
                  <c:v>-2.0000000000000011E-2</c:v>
                </c:pt>
                <c:pt idx="12">
                  <c:v>-1.0999999999999998E-2</c:v>
                </c:pt>
                <c:pt idx="13">
                  <c:v>-2.4E-2</c:v>
                </c:pt>
                <c:pt idx="14">
                  <c:v>1.0000000000000011E-3</c:v>
                </c:pt>
                <c:pt idx="15">
                  <c:v>-1.0000000000000011E-3</c:v>
                </c:pt>
                <c:pt idx="16">
                  <c:v>0.05</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Sheet1!$H$2:$H$18</c:f>
              <c:numCache>
                <c:formatCode>General</c:formatCode>
                <c:ptCount val="17"/>
                <c:pt idx="0">
                  <c:v>-1.0000000000000005E-2</c:v>
                </c:pt>
                <c:pt idx="1">
                  <c:v>1.2E-2</c:v>
                </c:pt>
                <c:pt idx="2">
                  <c:v>-3.0000000000000022E-3</c:v>
                </c:pt>
                <c:pt idx="3">
                  <c:v>-5.0000000000000044E-3</c:v>
                </c:pt>
                <c:pt idx="4">
                  <c:v>-3.0000000000000022E-3</c:v>
                </c:pt>
                <c:pt idx="5">
                  <c:v>1.7999999999999999E-2</c:v>
                </c:pt>
                <c:pt idx="6">
                  <c:v>-2.0000000000000022E-3</c:v>
                </c:pt>
                <c:pt idx="7">
                  <c:v>1.4E-2</c:v>
                </c:pt>
                <c:pt idx="8">
                  <c:v>4.0000000000000044E-3</c:v>
                </c:pt>
                <c:pt idx="9">
                  <c:v>7.0000000000000045E-3</c:v>
                </c:pt>
                <c:pt idx="10">
                  <c:v>-3.0000000000000022E-3</c:v>
                </c:pt>
                <c:pt idx="11">
                  <c:v>-6.0000000000000045E-3</c:v>
                </c:pt>
                <c:pt idx="12">
                  <c:v>-2.0000000000000022E-3</c:v>
                </c:pt>
                <c:pt idx="13">
                  <c:v>-1.4E-2</c:v>
                </c:pt>
                <c:pt idx="14">
                  <c:v>4.0000000000000044E-3</c:v>
                </c:pt>
                <c:pt idx="15">
                  <c:v>1.4E-2</c:v>
                </c:pt>
                <c:pt idx="16">
                  <c:v>5.6000000000000001E-2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Sheet1!$I$2:$I$18</c:f>
              <c:numCache>
                <c:formatCode>General</c:formatCode>
                <c:ptCount val="17"/>
                <c:pt idx="0">
                  <c:v>-2.1000000000000012E-2</c:v>
                </c:pt>
                <c:pt idx="1">
                  <c:v>-2.4E-2</c:v>
                </c:pt>
                <c:pt idx="2">
                  <c:v>-1.2E-2</c:v>
                </c:pt>
                <c:pt idx="3">
                  <c:v>-1.0999999999999998E-2</c:v>
                </c:pt>
                <c:pt idx="4">
                  <c:v>-9.0000000000000028E-3</c:v>
                </c:pt>
                <c:pt idx="5">
                  <c:v>-2.8000000000000001E-2</c:v>
                </c:pt>
                <c:pt idx="6">
                  <c:v>-7.0000000000000045E-3</c:v>
                </c:pt>
                <c:pt idx="7">
                  <c:v>-3.0000000000000002E-2</c:v>
                </c:pt>
                <c:pt idx="8">
                  <c:v>-2.0000000000000022E-3</c:v>
                </c:pt>
                <c:pt idx="9">
                  <c:v>1.0000000000000011E-3</c:v>
                </c:pt>
                <c:pt idx="10">
                  <c:v>-9.0000000000000028E-3</c:v>
                </c:pt>
                <c:pt idx="11">
                  <c:v>-9.0000000000000028E-3</c:v>
                </c:pt>
                <c:pt idx="12">
                  <c:v>1.4E-2</c:v>
                </c:pt>
                <c:pt idx="13">
                  <c:v>6.0000000000000045E-3</c:v>
                </c:pt>
                <c:pt idx="14">
                  <c:v>1.4999999999999998E-2</c:v>
                </c:pt>
                <c:pt idx="15">
                  <c:v>8.0000000000000106E-3</c:v>
                </c:pt>
                <c:pt idx="16">
                  <c:v>6.0000000000000032E-2</c:v>
                </c:pt>
              </c:numCache>
            </c:numRef>
          </c:val>
        </c:ser>
        <c:marker val="1"/>
        <c:axId val="111131264"/>
        <c:axId val="111137152"/>
      </c:lineChart>
      <c:catAx>
        <c:axId val="111131264"/>
        <c:scaling>
          <c:orientation val="minMax"/>
        </c:scaling>
        <c:axPos val="b"/>
        <c:numFmt formatCode="General" sourceLinked="1"/>
        <c:tickLblPos val="nextTo"/>
        <c:crossAx val="111137152"/>
        <c:crosses val="autoZero"/>
        <c:auto val="1"/>
        <c:lblAlgn val="ctr"/>
        <c:lblOffset val="100"/>
      </c:catAx>
      <c:valAx>
        <c:axId val="111137152"/>
        <c:scaling>
          <c:orientation val="minMax"/>
        </c:scaling>
        <c:axPos val="l"/>
        <c:majorGridlines/>
        <c:numFmt formatCode="General" sourceLinked="1"/>
        <c:tickLblPos val="nextTo"/>
        <c:crossAx val="111131264"/>
        <c:crosses val="autoZero"/>
        <c:crossBetween val="between"/>
      </c:valAx>
    </c:plotArea>
    <c:legend>
      <c:legendPos val="r"/>
    </c:legend>
    <c:plotVisOnly val="1"/>
  </c:chart>
  <c:txPr>
    <a:bodyPr/>
    <a:lstStyle/>
    <a:p>
      <a:pPr>
        <a:defRPr sz="1800"/>
      </a:pPr>
      <a:endParaRPr lang="en-U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0.68300000000000005</c:v>
                </c:pt>
                <c:pt idx="1">
                  <c:v>0.97900000000000031</c:v>
                </c:pt>
                <c:pt idx="2">
                  <c:v>0.98699999999999999</c:v>
                </c:pt>
                <c:pt idx="3">
                  <c:v>0.98199999999999998</c:v>
                </c:pt>
                <c:pt idx="4">
                  <c:v>0.97500000000000031</c:v>
                </c:pt>
                <c:pt idx="5">
                  <c:v>0.97100000000000031</c:v>
                </c:pt>
                <c:pt idx="6">
                  <c:v>0.95700000000000029</c:v>
                </c:pt>
                <c:pt idx="7">
                  <c:v>0.95000000000000029</c:v>
                </c:pt>
                <c:pt idx="8">
                  <c:v>0.97300000000000031</c:v>
                </c:pt>
                <c:pt idx="9">
                  <c:v>0.98</c:v>
                </c:pt>
                <c:pt idx="10">
                  <c:v>0.62500000000000033</c:v>
                </c:pt>
                <c:pt idx="11">
                  <c:v>0.62100000000000033</c:v>
                </c:pt>
                <c:pt idx="12">
                  <c:v>0.62200000000000033</c:v>
                </c:pt>
                <c:pt idx="13">
                  <c:v>0.60600000000000032</c:v>
                </c:pt>
                <c:pt idx="14">
                  <c:v>0.58399999999999996</c:v>
                </c:pt>
                <c:pt idx="15">
                  <c:v>0.57099999999999995</c:v>
                </c:pt>
                <c:pt idx="16">
                  <c:v>0.56699999999999995</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0.20600000000000004</c:v>
                </c:pt>
                <c:pt idx="1">
                  <c:v>0.29400000000000015</c:v>
                </c:pt>
                <c:pt idx="2">
                  <c:v>0.31600000000000017</c:v>
                </c:pt>
                <c:pt idx="3">
                  <c:v>0.31100000000000017</c:v>
                </c:pt>
                <c:pt idx="4">
                  <c:v>0.30900000000000016</c:v>
                </c:pt>
                <c:pt idx="5">
                  <c:v>0.27</c:v>
                </c:pt>
                <c:pt idx="6">
                  <c:v>0.30200000000000021</c:v>
                </c:pt>
                <c:pt idx="7">
                  <c:v>0.26200000000000001</c:v>
                </c:pt>
                <c:pt idx="8">
                  <c:v>0.30000000000000016</c:v>
                </c:pt>
                <c:pt idx="9">
                  <c:v>0.29800000000000021</c:v>
                </c:pt>
                <c:pt idx="10">
                  <c:v>0.16500000000000001</c:v>
                </c:pt>
                <c:pt idx="11">
                  <c:v>0.15200000000000008</c:v>
                </c:pt>
                <c:pt idx="12">
                  <c:v>0.14900000000000008</c:v>
                </c:pt>
                <c:pt idx="13">
                  <c:v>0.12100000000000002</c:v>
                </c:pt>
                <c:pt idx="14">
                  <c:v>0.13400000000000001</c:v>
                </c:pt>
                <c:pt idx="15">
                  <c:v>0.12400000000000004</c:v>
                </c:pt>
                <c:pt idx="16">
                  <c:v>0.13500000000000001</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6.7000000000000004E-2</c:v>
                </c:pt>
                <c:pt idx="1">
                  <c:v>0.13800000000000001</c:v>
                </c:pt>
                <c:pt idx="2">
                  <c:v>0.129</c:v>
                </c:pt>
                <c:pt idx="3">
                  <c:v>0.13300000000000001</c:v>
                </c:pt>
                <c:pt idx="4">
                  <c:v>0.13200000000000001</c:v>
                </c:pt>
                <c:pt idx="5">
                  <c:v>0.14900000000000008</c:v>
                </c:pt>
                <c:pt idx="6">
                  <c:v>0.128</c:v>
                </c:pt>
                <c:pt idx="7">
                  <c:v>0.127</c:v>
                </c:pt>
                <c:pt idx="8">
                  <c:v>0.13</c:v>
                </c:pt>
                <c:pt idx="9">
                  <c:v>0.13200000000000001</c:v>
                </c:pt>
                <c:pt idx="10">
                  <c:v>5.1000000000000004E-2</c:v>
                </c:pt>
                <c:pt idx="11">
                  <c:v>3.1000000000000014E-2</c:v>
                </c:pt>
                <c:pt idx="12">
                  <c:v>4.5999999999999999E-2</c:v>
                </c:pt>
                <c:pt idx="13">
                  <c:v>2.1999999999999999E-2</c:v>
                </c:pt>
                <c:pt idx="14">
                  <c:v>2.9000000000000001E-2</c:v>
                </c:pt>
                <c:pt idx="15">
                  <c:v>2.1000000000000012E-2</c:v>
                </c:pt>
                <c:pt idx="16">
                  <c:v>4.3999999999999997E-2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2.5000000000000001E-2</c:v>
                </c:pt>
                <c:pt idx="1">
                  <c:v>5.3999999999999999E-2</c:v>
                </c:pt>
                <c:pt idx="2">
                  <c:v>5.1999999999999998E-2</c:v>
                </c:pt>
                <c:pt idx="3">
                  <c:v>4.900000000000003E-2</c:v>
                </c:pt>
                <c:pt idx="4">
                  <c:v>5.1000000000000004E-2</c:v>
                </c:pt>
                <c:pt idx="5">
                  <c:v>5.8000000000000003E-2</c:v>
                </c:pt>
                <c:pt idx="6">
                  <c:v>5.3000000000000012E-2</c:v>
                </c:pt>
                <c:pt idx="7">
                  <c:v>4.7000000000000014E-2</c:v>
                </c:pt>
                <c:pt idx="8">
                  <c:v>5.7000000000000023E-2</c:v>
                </c:pt>
                <c:pt idx="9">
                  <c:v>5.6000000000000001E-2</c:v>
                </c:pt>
                <c:pt idx="10">
                  <c:v>1.7999999999999999E-2</c:v>
                </c:pt>
                <c:pt idx="11">
                  <c:v>7.0000000000000027E-3</c:v>
                </c:pt>
                <c:pt idx="12">
                  <c:v>7.0000000000000027E-3</c:v>
                </c:pt>
                <c:pt idx="13">
                  <c:v>-1.2E-2</c:v>
                </c:pt>
                <c:pt idx="14">
                  <c:v>4.0000000000000027E-3</c:v>
                </c:pt>
                <c:pt idx="15">
                  <c:v>-8.0000000000000071E-3</c:v>
                </c:pt>
                <c:pt idx="16">
                  <c:v>1.4E-2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3.0000000000000014E-3</c:v>
                </c:pt>
                <c:pt idx="1">
                  <c:v>3.9000000000000014E-2</c:v>
                </c:pt>
                <c:pt idx="2">
                  <c:v>2.3E-2</c:v>
                </c:pt>
                <c:pt idx="3">
                  <c:v>2.3E-2</c:v>
                </c:pt>
                <c:pt idx="4">
                  <c:v>2.4E-2</c:v>
                </c:pt>
                <c:pt idx="5">
                  <c:v>5.1999999999999998E-2</c:v>
                </c:pt>
                <c:pt idx="6">
                  <c:v>2.8000000000000001E-2</c:v>
                </c:pt>
                <c:pt idx="7">
                  <c:v>3.4000000000000002E-2</c:v>
                </c:pt>
                <c:pt idx="8">
                  <c:v>2.5000000000000001E-2</c:v>
                </c:pt>
                <c:pt idx="9">
                  <c:v>2.5000000000000001E-2</c:v>
                </c:pt>
                <c:pt idx="10">
                  <c:v>1.0000000000000007E-3</c:v>
                </c:pt>
                <c:pt idx="11">
                  <c:v>-7.0000000000000027E-3</c:v>
                </c:pt>
                <c:pt idx="12">
                  <c:v>-2.0000000000000013E-3</c:v>
                </c:pt>
                <c:pt idx="13">
                  <c:v>-1.7999999999999999E-2</c:v>
                </c:pt>
                <c:pt idx="14">
                  <c:v>0</c:v>
                </c:pt>
                <c:pt idx="15">
                  <c:v>-7.0000000000000027E-3</c:v>
                </c:pt>
                <c:pt idx="16">
                  <c:v>1.2E-2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-9.0000000000000028E-3</c:v>
                </c:pt>
                <c:pt idx="1">
                  <c:v>1.6000000000000011E-2</c:v>
                </c:pt>
                <c:pt idx="2">
                  <c:v>3.0000000000000014E-3</c:v>
                </c:pt>
                <c:pt idx="3">
                  <c:v>2.0000000000000013E-3</c:v>
                </c:pt>
                <c:pt idx="4">
                  <c:v>3.0000000000000014E-3</c:v>
                </c:pt>
                <c:pt idx="5">
                  <c:v>2.5999999999999999E-2</c:v>
                </c:pt>
                <c:pt idx="6">
                  <c:v>0</c:v>
                </c:pt>
                <c:pt idx="7">
                  <c:v>1.4E-2</c:v>
                </c:pt>
                <c:pt idx="8">
                  <c:v>5.0000000000000027E-3</c:v>
                </c:pt>
                <c:pt idx="9">
                  <c:v>9.0000000000000028E-3</c:v>
                </c:pt>
                <c:pt idx="10">
                  <c:v>-8.0000000000000071E-3</c:v>
                </c:pt>
                <c:pt idx="11">
                  <c:v>-1.7999999999999999E-2</c:v>
                </c:pt>
                <c:pt idx="12">
                  <c:v>-6.0000000000000027E-3</c:v>
                </c:pt>
                <c:pt idx="13">
                  <c:v>-1.7999999999999999E-2</c:v>
                </c:pt>
                <c:pt idx="14">
                  <c:v>-3.0000000000000014E-3</c:v>
                </c:pt>
                <c:pt idx="15">
                  <c:v>-9.0000000000000028E-3</c:v>
                </c:pt>
                <c:pt idx="16">
                  <c:v>3.2000000000000021E-2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-7.0000000000000027E-3</c:v>
                </c:pt>
                <c:pt idx="1">
                  <c:v>1.4999999999999998E-2</c:v>
                </c:pt>
                <c:pt idx="2">
                  <c:v>0</c:v>
                </c:pt>
                <c:pt idx="3">
                  <c:v>-3.0000000000000014E-3</c:v>
                </c:pt>
                <c:pt idx="4">
                  <c:v>-2.0000000000000013E-3</c:v>
                </c:pt>
                <c:pt idx="5">
                  <c:v>2.0000000000000011E-2</c:v>
                </c:pt>
                <c:pt idx="6">
                  <c:v>-6.0000000000000027E-3</c:v>
                </c:pt>
                <c:pt idx="7">
                  <c:v>8.0000000000000071E-3</c:v>
                </c:pt>
                <c:pt idx="8">
                  <c:v>-1.0000000000000007E-3</c:v>
                </c:pt>
                <c:pt idx="9">
                  <c:v>2.0000000000000013E-3</c:v>
                </c:pt>
                <c:pt idx="10">
                  <c:v>-1.2E-2</c:v>
                </c:pt>
                <c:pt idx="11">
                  <c:v>-1.4E-2</c:v>
                </c:pt>
                <c:pt idx="12">
                  <c:v>-6.0000000000000027E-3</c:v>
                </c:pt>
                <c:pt idx="13">
                  <c:v>-1.7000000000000001E-2</c:v>
                </c:pt>
                <c:pt idx="14">
                  <c:v>5.0000000000000027E-3</c:v>
                </c:pt>
                <c:pt idx="15">
                  <c:v>2.0000000000000013E-3</c:v>
                </c:pt>
                <c:pt idx="16">
                  <c:v>3.6999999999999998E-2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-1.900000000000001E-2</c:v>
                </c:pt>
                <c:pt idx="1">
                  <c:v>-2.1999999999999999E-2</c:v>
                </c:pt>
                <c:pt idx="2">
                  <c:v>-1.0000000000000005E-2</c:v>
                </c:pt>
                <c:pt idx="3">
                  <c:v>-1.0999999999999998E-2</c:v>
                </c:pt>
                <c:pt idx="4">
                  <c:v>-9.0000000000000028E-3</c:v>
                </c:pt>
                <c:pt idx="5">
                  <c:v>-2.1000000000000012E-2</c:v>
                </c:pt>
                <c:pt idx="6">
                  <c:v>-3.0000000000000014E-3</c:v>
                </c:pt>
                <c:pt idx="7">
                  <c:v>-3.4000000000000002E-2</c:v>
                </c:pt>
                <c:pt idx="8">
                  <c:v>-6.0000000000000027E-3</c:v>
                </c:pt>
                <c:pt idx="9">
                  <c:v>-4.0000000000000027E-3</c:v>
                </c:pt>
                <c:pt idx="10">
                  <c:v>-1.6000000000000011E-2</c:v>
                </c:pt>
                <c:pt idx="11">
                  <c:v>-2.3E-2</c:v>
                </c:pt>
                <c:pt idx="12">
                  <c:v>6.0000000000000027E-3</c:v>
                </c:pt>
                <c:pt idx="13">
                  <c:v>-3.0000000000000014E-3</c:v>
                </c:pt>
                <c:pt idx="14">
                  <c:v>1.2E-2</c:v>
                </c:pt>
                <c:pt idx="15">
                  <c:v>4.0000000000000027E-3</c:v>
                </c:pt>
                <c:pt idx="16">
                  <c:v>5.6000000000000001E-2</c:v>
                </c:pt>
              </c:numCache>
            </c:numRef>
          </c:val>
        </c:ser>
        <c:marker val="1"/>
        <c:axId val="111343104"/>
        <c:axId val="111344640"/>
      </c:lineChart>
      <c:catAx>
        <c:axId val="111343104"/>
        <c:scaling>
          <c:orientation val="minMax"/>
        </c:scaling>
        <c:axPos val="b"/>
        <c:numFmt formatCode="General" sourceLinked="1"/>
        <c:tickLblPos val="nextTo"/>
        <c:crossAx val="111344640"/>
        <c:crosses val="autoZero"/>
        <c:auto val="1"/>
        <c:lblAlgn val="ctr"/>
        <c:lblOffset val="100"/>
      </c:catAx>
      <c:valAx>
        <c:axId val="111344640"/>
        <c:scaling>
          <c:orientation val="minMax"/>
        </c:scaling>
        <c:axPos val="l"/>
        <c:majorGridlines/>
        <c:numFmt formatCode="General" sourceLinked="1"/>
        <c:tickLblPos val="nextTo"/>
        <c:crossAx val="111343104"/>
        <c:crosses val="autoZero"/>
        <c:crossBetween val="between"/>
      </c:valAx>
    </c:plotArea>
    <c:legend>
      <c:legendPos val="r"/>
    </c:legend>
    <c:plotVisOnly val="1"/>
  </c:chart>
  <c:txPr>
    <a:bodyPr/>
    <a:lstStyle/>
    <a:p>
      <a:pPr>
        <a:defRPr sz="1800"/>
      </a:pPr>
      <a:endParaRPr lang="en-US"/>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1.52</c:v>
                </c:pt>
                <c:pt idx="1">
                  <c:v>2.1890000000000001</c:v>
                </c:pt>
                <c:pt idx="2">
                  <c:v>2.1819999999999999</c:v>
                </c:pt>
                <c:pt idx="3">
                  <c:v>2.093</c:v>
                </c:pt>
                <c:pt idx="4">
                  <c:v>2.157</c:v>
                </c:pt>
                <c:pt idx="5">
                  <c:v>2.218</c:v>
                </c:pt>
                <c:pt idx="6">
                  <c:v>2.1579999999999999</c:v>
                </c:pt>
                <c:pt idx="7">
                  <c:v>2.1469999999999998</c:v>
                </c:pt>
                <c:pt idx="8">
                  <c:v>1.8260000000000001</c:v>
                </c:pt>
                <c:pt idx="9">
                  <c:v>1.6379999999999992</c:v>
                </c:pt>
                <c:pt idx="10">
                  <c:v>1.1200000000000001</c:v>
                </c:pt>
                <c:pt idx="11">
                  <c:v>1.123</c:v>
                </c:pt>
                <c:pt idx="12">
                  <c:v>1.139</c:v>
                </c:pt>
                <c:pt idx="13">
                  <c:v>1.0940000000000001</c:v>
                </c:pt>
                <c:pt idx="14">
                  <c:v>1.1080000000000001</c:v>
                </c:pt>
                <c:pt idx="15">
                  <c:v>1.0660000000000001</c:v>
                </c:pt>
                <c:pt idx="16">
                  <c:v>1.0820000000000001</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0.83000000000000029</c:v>
                </c:pt>
                <c:pt idx="1">
                  <c:v>1.139</c:v>
                </c:pt>
                <c:pt idx="2">
                  <c:v>1.1579999999999993</c:v>
                </c:pt>
                <c:pt idx="3">
                  <c:v>1.163</c:v>
                </c:pt>
                <c:pt idx="4">
                  <c:v>1.173</c:v>
                </c:pt>
                <c:pt idx="5">
                  <c:v>1.129</c:v>
                </c:pt>
                <c:pt idx="6">
                  <c:v>1.169</c:v>
                </c:pt>
                <c:pt idx="7">
                  <c:v>1.167</c:v>
                </c:pt>
                <c:pt idx="8">
                  <c:v>1.1839999999999993</c:v>
                </c:pt>
                <c:pt idx="9">
                  <c:v>1.1220000000000001</c:v>
                </c:pt>
                <c:pt idx="10">
                  <c:v>0.74600000000000033</c:v>
                </c:pt>
                <c:pt idx="11">
                  <c:v>0.72700000000000031</c:v>
                </c:pt>
                <c:pt idx="12">
                  <c:v>0.70400000000000029</c:v>
                </c:pt>
                <c:pt idx="13">
                  <c:v>0.69499999999999995</c:v>
                </c:pt>
                <c:pt idx="14">
                  <c:v>0.68600000000000005</c:v>
                </c:pt>
                <c:pt idx="15">
                  <c:v>0.66100000000000037</c:v>
                </c:pt>
                <c:pt idx="16">
                  <c:v>0.66300000000000048</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0.40900000000000014</c:v>
                </c:pt>
                <c:pt idx="1">
                  <c:v>0.63300000000000034</c:v>
                </c:pt>
                <c:pt idx="2">
                  <c:v>0.63100000000000034</c:v>
                </c:pt>
                <c:pt idx="3">
                  <c:v>0.69199999999999995</c:v>
                </c:pt>
                <c:pt idx="4">
                  <c:v>0.7080000000000003</c:v>
                </c:pt>
                <c:pt idx="5">
                  <c:v>0.72600000000000031</c:v>
                </c:pt>
                <c:pt idx="6">
                  <c:v>0.7170000000000003</c:v>
                </c:pt>
                <c:pt idx="7">
                  <c:v>0.72300000000000031</c:v>
                </c:pt>
                <c:pt idx="8">
                  <c:v>0.73200000000000032</c:v>
                </c:pt>
                <c:pt idx="9">
                  <c:v>0.65800000000000036</c:v>
                </c:pt>
                <c:pt idx="10">
                  <c:v>0.41600000000000015</c:v>
                </c:pt>
                <c:pt idx="11">
                  <c:v>0.40100000000000002</c:v>
                </c:pt>
                <c:pt idx="12">
                  <c:v>0.40500000000000008</c:v>
                </c:pt>
                <c:pt idx="13">
                  <c:v>0.37700000000000017</c:v>
                </c:pt>
                <c:pt idx="14">
                  <c:v>0.37800000000000017</c:v>
                </c:pt>
                <c:pt idx="15">
                  <c:v>0.35600000000000015</c:v>
                </c:pt>
                <c:pt idx="16">
                  <c:v>0.37800000000000017</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0.20400000000000001</c:v>
                </c:pt>
                <c:pt idx="1">
                  <c:v>0.32900000000000024</c:v>
                </c:pt>
                <c:pt idx="2">
                  <c:v>0.32800000000000018</c:v>
                </c:pt>
                <c:pt idx="3">
                  <c:v>0.36100000000000021</c:v>
                </c:pt>
                <c:pt idx="4">
                  <c:v>0.36500000000000021</c:v>
                </c:pt>
                <c:pt idx="5">
                  <c:v>0.36500000000000021</c:v>
                </c:pt>
                <c:pt idx="6">
                  <c:v>0.36500000000000021</c:v>
                </c:pt>
                <c:pt idx="7">
                  <c:v>0.35500000000000015</c:v>
                </c:pt>
                <c:pt idx="8">
                  <c:v>0.35900000000000021</c:v>
                </c:pt>
                <c:pt idx="9">
                  <c:v>0.29800000000000021</c:v>
                </c:pt>
                <c:pt idx="10">
                  <c:v>0.17200000000000001</c:v>
                </c:pt>
                <c:pt idx="11">
                  <c:v>0.15900000000000009</c:v>
                </c:pt>
                <c:pt idx="12">
                  <c:v>0.15700000000000008</c:v>
                </c:pt>
                <c:pt idx="13">
                  <c:v>0.13200000000000001</c:v>
                </c:pt>
                <c:pt idx="14">
                  <c:v>0.16200000000000001</c:v>
                </c:pt>
                <c:pt idx="15">
                  <c:v>0.14500000000000007</c:v>
                </c:pt>
                <c:pt idx="16">
                  <c:v>0.15300000000000008</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8.9000000000000065E-2</c:v>
                </c:pt>
                <c:pt idx="1">
                  <c:v>0.17100000000000001</c:v>
                </c:pt>
                <c:pt idx="2">
                  <c:v>0.15900000000000009</c:v>
                </c:pt>
                <c:pt idx="3">
                  <c:v>0.16300000000000001</c:v>
                </c:pt>
                <c:pt idx="4">
                  <c:v>0.161</c:v>
                </c:pt>
                <c:pt idx="5">
                  <c:v>0.17800000000000007</c:v>
                </c:pt>
                <c:pt idx="6">
                  <c:v>0.15400000000000008</c:v>
                </c:pt>
                <c:pt idx="7">
                  <c:v>0.16500000000000001</c:v>
                </c:pt>
                <c:pt idx="8">
                  <c:v>0.16200000000000001</c:v>
                </c:pt>
                <c:pt idx="9">
                  <c:v>0.14400000000000004</c:v>
                </c:pt>
                <c:pt idx="10">
                  <c:v>7.0000000000000021E-2</c:v>
                </c:pt>
                <c:pt idx="11">
                  <c:v>5.3999999999999999E-2</c:v>
                </c:pt>
                <c:pt idx="12">
                  <c:v>5.7000000000000023E-2</c:v>
                </c:pt>
                <c:pt idx="13">
                  <c:v>3.500000000000001E-2</c:v>
                </c:pt>
                <c:pt idx="14">
                  <c:v>5.9000000000000018E-2</c:v>
                </c:pt>
                <c:pt idx="15">
                  <c:v>6.0000000000000026E-2</c:v>
                </c:pt>
                <c:pt idx="16">
                  <c:v>7.1999999999999995E-2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3.500000000000001E-2</c:v>
                </c:pt>
                <c:pt idx="1">
                  <c:v>8.4000000000000047E-2</c:v>
                </c:pt>
                <c:pt idx="2">
                  <c:v>6.5000000000000002E-2</c:v>
                </c:pt>
                <c:pt idx="3">
                  <c:v>5.9000000000000018E-2</c:v>
                </c:pt>
                <c:pt idx="4">
                  <c:v>6.1000000000000013E-2</c:v>
                </c:pt>
                <c:pt idx="5">
                  <c:v>7.8000000000000014E-2</c:v>
                </c:pt>
                <c:pt idx="6">
                  <c:v>5.1000000000000004E-2</c:v>
                </c:pt>
                <c:pt idx="7">
                  <c:v>5.8000000000000003E-2</c:v>
                </c:pt>
                <c:pt idx="8">
                  <c:v>5.1999999999999998E-2</c:v>
                </c:pt>
                <c:pt idx="9">
                  <c:v>5.1000000000000004E-2</c:v>
                </c:pt>
                <c:pt idx="10">
                  <c:v>1.0000000000000005E-2</c:v>
                </c:pt>
                <c:pt idx="11">
                  <c:v>-6.0000000000000027E-3</c:v>
                </c:pt>
                <c:pt idx="12">
                  <c:v>5.0000000000000027E-3</c:v>
                </c:pt>
                <c:pt idx="13">
                  <c:v>-1.4999999999999998E-2</c:v>
                </c:pt>
                <c:pt idx="14">
                  <c:v>1.2999999999999998E-2</c:v>
                </c:pt>
                <c:pt idx="15">
                  <c:v>2.0000000000000013E-3</c:v>
                </c:pt>
                <c:pt idx="16">
                  <c:v>3.7999999999999999E-2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1.2E-2</c:v>
                </c:pt>
                <c:pt idx="1">
                  <c:v>3.1000000000000014E-2</c:v>
                </c:pt>
                <c:pt idx="2">
                  <c:v>1.6000000000000011E-2</c:v>
                </c:pt>
                <c:pt idx="3">
                  <c:v>1.2E-2</c:v>
                </c:pt>
                <c:pt idx="4">
                  <c:v>1.4999999999999998E-2</c:v>
                </c:pt>
                <c:pt idx="5">
                  <c:v>4.2000000000000023E-2</c:v>
                </c:pt>
                <c:pt idx="6">
                  <c:v>2.1000000000000012E-2</c:v>
                </c:pt>
                <c:pt idx="7">
                  <c:v>3.1000000000000014E-2</c:v>
                </c:pt>
                <c:pt idx="8">
                  <c:v>2.3E-2</c:v>
                </c:pt>
                <c:pt idx="9">
                  <c:v>2.5000000000000001E-2</c:v>
                </c:pt>
                <c:pt idx="10">
                  <c:v>2.0000000000000013E-3</c:v>
                </c:pt>
                <c:pt idx="11">
                  <c:v>-6.0000000000000027E-3</c:v>
                </c:pt>
                <c:pt idx="12">
                  <c:v>2.0000000000000013E-3</c:v>
                </c:pt>
                <c:pt idx="13">
                  <c:v>-1.2E-2</c:v>
                </c:pt>
                <c:pt idx="14">
                  <c:v>1.0000000000000007E-3</c:v>
                </c:pt>
                <c:pt idx="15">
                  <c:v>-4.0000000000000027E-3</c:v>
                </c:pt>
                <c:pt idx="16">
                  <c:v>1.7000000000000001E-2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-6.0000000000000027E-3</c:v>
                </c:pt>
                <c:pt idx="1">
                  <c:v>9.0000000000000028E-3</c:v>
                </c:pt>
                <c:pt idx="2">
                  <c:v>1.900000000000001E-2</c:v>
                </c:pt>
                <c:pt idx="3">
                  <c:v>1.900000000000001E-2</c:v>
                </c:pt>
                <c:pt idx="4">
                  <c:v>2.4E-2</c:v>
                </c:pt>
                <c:pt idx="5">
                  <c:v>5.0000000000000027E-3</c:v>
                </c:pt>
                <c:pt idx="6">
                  <c:v>2.1999999999999999E-2</c:v>
                </c:pt>
                <c:pt idx="7">
                  <c:v>-3.0000000000000014E-3</c:v>
                </c:pt>
                <c:pt idx="8">
                  <c:v>2.7000000000000014E-2</c:v>
                </c:pt>
                <c:pt idx="9">
                  <c:v>2.4E-2</c:v>
                </c:pt>
                <c:pt idx="10">
                  <c:v>-1.2E-2</c:v>
                </c:pt>
                <c:pt idx="11">
                  <c:v>-2.5000000000000001E-2</c:v>
                </c:pt>
                <c:pt idx="12">
                  <c:v>-6.0000000000000027E-3</c:v>
                </c:pt>
                <c:pt idx="13">
                  <c:v>-1.4999999999999998E-2</c:v>
                </c:pt>
                <c:pt idx="14">
                  <c:v>1.4E-2</c:v>
                </c:pt>
                <c:pt idx="15">
                  <c:v>3.0000000000000014E-3</c:v>
                </c:pt>
                <c:pt idx="16">
                  <c:v>4.5000000000000012E-2</c:v>
                </c:pt>
              </c:numCache>
            </c:numRef>
          </c:val>
        </c:ser>
        <c:marker val="1"/>
        <c:axId val="111493504"/>
        <c:axId val="111495040"/>
      </c:lineChart>
      <c:catAx>
        <c:axId val="111493504"/>
        <c:scaling>
          <c:orientation val="minMax"/>
        </c:scaling>
        <c:axPos val="b"/>
        <c:numFmt formatCode="General" sourceLinked="1"/>
        <c:tickLblPos val="nextTo"/>
        <c:crossAx val="111495040"/>
        <c:crosses val="autoZero"/>
        <c:auto val="1"/>
        <c:lblAlgn val="ctr"/>
        <c:lblOffset val="100"/>
      </c:catAx>
      <c:valAx>
        <c:axId val="111495040"/>
        <c:scaling>
          <c:orientation val="minMax"/>
        </c:scaling>
        <c:axPos val="l"/>
        <c:majorGridlines/>
        <c:numFmt formatCode="General" sourceLinked="1"/>
        <c:tickLblPos val="nextTo"/>
        <c:crossAx val="111493504"/>
        <c:crosses val="autoZero"/>
        <c:crossBetween val="between"/>
      </c:valAx>
    </c:plotArea>
    <c:legend>
      <c:legendPos val="r"/>
    </c:legend>
    <c:plotVisOnly val="1"/>
  </c:chart>
  <c:txPr>
    <a:bodyPr/>
    <a:lstStyle/>
    <a:p>
      <a:pPr>
        <a:defRPr sz="1800"/>
      </a:pPr>
      <a:endParaRPr lang="en-US"/>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Sheet1!$B$2:$B$18</c:f>
              <c:numCache>
                <c:formatCode>General</c:formatCode>
                <c:ptCount val="17"/>
                <c:pt idx="0">
                  <c:v>1.0329999999999988</c:v>
                </c:pt>
                <c:pt idx="1">
                  <c:v>1.206</c:v>
                </c:pt>
                <c:pt idx="2">
                  <c:v>1.212999999999999</c:v>
                </c:pt>
                <c:pt idx="3">
                  <c:v>1.208</c:v>
                </c:pt>
                <c:pt idx="4">
                  <c:v>1.1990000000000001</c:v>
                </c:pt>
                <c:pt idx="5">
                  <c:v>1.101</c:v>
                </c:pt>
                <c:pt idx="6">
                  <c:v>1.151</c:v>
                </c:pt>
                <c:pt idx="7">
                  <c:v>1.119</c:v>
                </c:pt>
                <c:pt idx="8">
                  <c:v>1.1379999999999988</c:v>
                </c:pt>
                <c:pt idx="9">
                  <c:v>0.88300000000000001</c:v>
                </c:pt>
                <c:pt idx="10">
                  <c:v>0.86800000000000055</c:v>
                </c:pt>
                <c:pt idx="11">
                  <c:v>0.85100000000000053</c:v>
                </c:pt>
                <c:pt idx="12">
                  <c:v>0.82199999999999995</c:v>
                </c:pt>
                <c:pt idx="13">
                  <c:v>0.78800000000000003</c:v>
                </c:pt>
                <c:pt idx="14">
                  <c:v>0.78800000000000003</c:v>
                </c:pt>
                <c:pt idx="15">
                  <c:v>0.76600000000000068</c:v>
                </c:pt>
                <c:pt idx="16">
                  <c:v>0.75900000000000056</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Sheet1!$C$2:$C$18</c:f>
              <c:numCache>
                <c:formatCode>General</c:formatCode>
                <c:ptCount val="17"/>
                <c:pt idx="0">
                  <c:v>0.37100000000000027</c:v>
                </c:pt>
                <c:pt idx="1">
                  <c:v>0.45800000000000002</c:v>
                </c:pt>
                <c:pt idx="2">
                  <c:v>0.48300000000000026</c:v>
                </c:pt>
                <c:pt idx="3">
                  <c:v>0.47400000000000025</c:v>
                </c:pt>
                <c:pt idx="4">
                  <c:v>0.46900000000000008</c:v>
                </c:pt>
                <c:pt idx="5">
                  <c:v>0.38900000000000035</c:v>
                </c:pt>
                <c:pt idx="6">
                  <c:v>0.44500000000000001</c:v>
                </c:pt>
                <c:pt idx="7">
                  <c:v>0.442</c:v>
                </c:pt>
                <c:pt idx="8">
                  <c:v>0.46200000000000002</c:v>
                </c:pt>
                <c:pt idx="9">
                  <c:v>0.35500000000000026</c:v>
                </c:pt>
                <c:pt idx="10">
                  <c:v>0.33900000000000041</c:v>
                </c:pt>
                <c:pt idx="11">
                  <c:v>0.33500000000000041</c:v>
                </c:pt>
                <c:pt idx="12">
                  <c:v>0.29200000000000026</c:v>
                </c:pt>
                <c:pt idx="13">
                  <c:v>0.27400000000000002</c:v>
                </c:pt>
                <c:pt idx="14">
                  <c:v>0.30200000000000032</c:v>
                </c:pt>
                <c:pt idx="15">
                  <c:v>0.27500000000000002</c:v>
                </c:pt>
                <c:pt idx="16">
                  <c:v>0.28300000000000008</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Sheet1!$D$2:$D$18</c:f>
              <c:numCache>
                <c:formatCode>General</c:formatCode>
                <c:ptCount val="17"/>
                <c:pt idx="0">
                  <c:v>0.192</c:v>
                </c:pt>
                <c:pt idx="1">
                  <c:v>0.28100000000000008</c:v>
                </c:pt>
                <c:pt idx="2">
                  <c:v>0.27200000000000002</c:v>
                </c:pt>
                <c:pt idx="3">
                  <c:v>0.26800000000000002</c:v>
                </c:pt>
                <c:pt idx="4">
                  <c:v>0.26500000000000001</c:v>
                </c:pt>
                <c:pt idx="5">
                  <c:v>0.20300000000000001</c:v>
                </c:pt>
                <c:pt idx="6">
                  <c:v>0.27300000000000002</c:v>
                </c:pt>
                <c:pt idx="7">
                  <c:v>0.24700000000000014</c:v>
                </c:pt>
                <c:pt idx="8">
                  <c:v>0.27900000000000008</c:v>
                </c:pt>
                <c:pt idx="9">
                  <c:v>0.19600000000000001</c:v>
                </c:pt>
                <c:pt idx="10">
                  <c:v>0.18300000000000013</c:v>
                </c:pt>
                <c:pt idx="11">
                  <c:v>0.17200000000000001</c:v>
                </c:pt>
                <c:pt idx="12">
                  <c:v>0.16900000000000001</c:v>
                </c:pt>
                <c:pt idx="13">
                  <c:v>0.15000000000000013</c:v>
                </c:pt>
                <c:pt idx="14">
                  <c:v>0.16500000000000001</c:v>
                </c:pt>
                <c:pt idx="15">
                  <c:v>0.14100000000000001</c:v>
                </c:pt>
                <c:pt idx="16">
                  <c:v>0.14400000000000004</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Sheet1!$E$2:$E$18</c:f>
              <c:numCache>
                <c:formatCode>General</c:formatCode>
                <c:ptCount val="17"/>
                <c:pt idx="0">
                  <c:v>9.4000000000000028E-2</c:v>
                </c:pt>
                <c:pt idx="1">
                  <c:v>0.13800000000000001</c:v>
                </c:pt>
                <c:pt idx="2">
                  <c:v>0.13500000000000001</c:v>
                </c:pt>
                <c:pt idx="3">
                  <c:v>0.13100000000000001</c:v>
                </c:pt>
                <c:pt idx="4">
                  <c:v>0.13100000000000001</c:v>
                </c:pt>
                <c:pt idx="5">
                  <c:v>6.6000000000000003E-2</c:v>
                </c:pt>
                <c:pt idx="6">
                  <c:v>0.13300000000000001</c:v>
                </c:pt>
                <c:pt idx="7">
                  <c:v>0.12000000000000002</c:v>
                </c:pt>
                <c:pt idx="8">
                  <c:v>0.13100000000000001</c:v>
                </c:pt>
                <c:pt idx="9">
                  <c:v>0.10500000000000002</c:v>
                </c:pt>
                <c:pt idx="10">
                  <c:v>9.1000000000000025E-2</c:v>
                </c:pt>
                <c:pt idx="11">
                  <c:v>7.6999999999999999E-2</c:v>
                </c:pt>
                <c:pt idx="12">
                  <c:v>6.9000000000000034E-2</c:v>
                </c:pt>
                <c:pt idx="13">
                  <c:v>5.6000000000000001E-2</c:v>
                </c:pt>
                <c:pt idx="14">
                  <c:v>3.0000000000000002E-2</c:v>
                </c:pt>
                <c:pt idx="15">
                  <c:v>3.5999999999999997E-2</c:v>
                </c:pt>
                <c:pt idx="16">
                  <c:v>3.9000000000000014E-2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Sheet1!$F$2:$F$18</c:f>
              <c:numCache>
                <c:formatCode>General</c:formatCode>
                <c:ptCount val="17"/>
                <c:pt idx="0">
                  <c:v>4.2000000000000023E-2</c:v>
                </c:pt>
                <c:pt idx="1">
                  <c:v>8.3000000000000046E-2</c:v>
                </c:pt>
                <c:pt idx="2">
                  <c:v>6.7000000000000004E-2</c:v>
                </c:pt>
                <c:pt idx="3">
                  <c:v>6.5000000000000002E-2</c:v>
                </c:pt>
                <c:pt idx="4">
                  <c:v>6.9000000000000034E-2</c:v>
                </c:pt>
                <c:pt idx="5">
                  <c:v>4.9000000000000044E-2</c:v>
                </c:pt>
                <c:pt idx="6">
                  <c:v>8.2000000000000003E-2</c:v>
                </c:pt>
                <c:pt idx="7">
                  <c:v>5.9000000000000039E-2</c:v>
                </c:pt>
                <c:pt idx="8">
                  <c:v>6.9000000000000034E-2</c:v>
                </c:pt>
                <c:pt idx="9">
                  <c:v>5.3999999999999999E-2</c:v>
                </c:pt>
                <c:pt idx="10">
                  <c:v>3.500000000000001E-2</c:v>
                </c:pt>
                <c:pt idx="11">
                  <c:v>2.7000000000000024E-2</c:v>
                </c:pt>
                <c:pt idx="12">
                  <c:v>2.1000000000000012E-2</c:v>
                </c:pt>
                <c:pt idx="13">
                  <c:v>1.0999999999999998E-2</c:v>
                </c:pt>
                <c:pt idx="14">
                  <c:v>9.0000000000000028E-3</c:v>
                </c:pt>
                <c:pt idx="15">
                  <c:v>-9.0000000000000028E-3</c:v>
                </c:pt>
                <c:pt idx="16">
                  <c:v>-9.0000000000000028E-3</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Sheet1!$G$2:$G$18</c:f>
              <c:numCache>
                <c:formatCode>General</c:formatCode>
                <c:ptCount val="17"/>
                <c:pt idx="0">
                  <c:v>1.7999999999999999E-2</c:v>
                </c:pt>
                <c:pt idx="1">
                  <c:v>5.3000000000000012E-2</c:v>
                </c:pt>
                <c:pt idx="2">
                  <c:v>3.6999999999999998E-2</c:v>
                </c:pt>
                <c:pt idx="3">
                  <c:v>3.500000000000001E-2</c:v>
                </c:pt>
                <c:pt idx="4">
                  <c:v>3.4000000000000002E-2</c:v>
                </c:pt>
                <c:pt idx="5">
                  <c:v>3.6999999999999998E-2</c:v>
                </c:pt>
                <c:pt idx="6">
                  <c:v>0.05</c:v>
                </c:pt>
                <c:pt idx="7">
                  <c:v>2.4E-2</c:v>
                </c:pt>
                <c:pt idx="8">
                  <c:v>3.6999999999999998E-2</c:v>
                </c:pt>
                <c:pt idx="9">
                  <c:v>3.3000000000000002E-2</c:v>
                </c:pt>
                <c:pt idx="10">
                  <c:v>2.0000000000000011E-2</c:v>
                </c:pt>
                <c:pt idx="11">
                  <c:v>4.0000000000000044E-3</c:v>
                </c:pt>
                <c:pt idx="12">
                  <c:v>2.0000000000000022E-3</c:v>
                </c:pt>
                <c:pt idx="13">
                  <c:v>-8.0000000000000106E-3</c:v>
                </c:pt>
                <c:pt idx="14">
                  <c:v>-8.0000000000000106E-3</c:v>
                </c:pt>
                <c:pt idx="15">
                  <c:v>-2.7000000000000024E-2</c:v>
                </c:pt>
                <c:pt idx="16">
                  <c:v>-2.1000000000000012E-2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Sheet1!$H$2:$H$18</c:f>
              <c:numCache>
                <c:formatCode>General</c:formatCode>
                <c:ptCount val="17"/>
                <c:pt idx="0">
                  <c:v>4.0000000000000044E-3</c:v>
                </c:pt>
                <c:pt idx="1">
                  <c:v>2.7000000000000024E-2</c:v>
                </c:pt>
                <c:pt idx="2">
                  <c:v>1.6000000000000018E-2</c:v>
                </c:pt>
                <c:pt idx="3">
                  <c:v>1.0999999999999998E-2</c:v>
                </c:pt>
                <c:pt idx="4">
                  <c:v>1.0999999999999998E-2</c:v>
                </c:pt>
                <c:pt idx="5">
                  <c:v>1.0000000000000005E-2</c:v>
                </c:pt>
                <c:pt idx="6">
                  <c:v>3.0000000000000002E-2</c:v>
                </c:pt>
                <c:pt idx="7">
                  <c:v>3.0000000000000022E-3</c:v>
                </c:pt>
                <c:pt idx="8">
                  <c:v>1.9000000000000017E-2</c:v>
                </c:pt>
                <c:pt idx="9">
                  <c:v>1.4E-2</c:v>
                </c:pt>
                <c:pt idx="10">
                  <c:v>0</c:v>
                </c:pt>
                <c:pt idx="11">
                  <c:v>-8.0000000000000106E-3</c:v>
                </c:pt>
                <c:pt idx="12">
                  <c:v>-9.0000000000000028E-3</c:v>
                </c:pt>
                <c:pt idx="13">
                  <c:v>-1.4E-2</c:v>
                </c:pt>
                <c:pt idx="14">
                  <c:v>-1.4E-2</c:v>
                </c:pt>
                <c:pt idx="15">
                  <c:v>-2.4E-2</c:v>
                </c:pt>
                <c:pt idx="16">
                  <c:v>-1.6000000000000018E-2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0.38300000000000034</c:v>
                </c:pt>
                <c:pt idx="2">
                  <c:v>0.68300000000000005</c:v>
                </c:pt>
                <c:pt idx="3">
                  <c:v>1.0329999999999988</c:v>
                </c:pt>
                <c:pt idx="4">
                  <c:v>1.45</c:v>
                </c:pt>
                <c:pt idx="5">
                  <c:v>1.9500000000000011</c:v>
                </c:pt>
                <c:pt idx="6">
                  <c:v>2.4169999999999976</c:v>
                </c:pt>
                <c:pt idx="7">
                  <c:v>3.05</c:v>
                </c:pt>
                <c:pt idx="8">
                  <c:v>3.758</c:v>
                </c:pt>
                <c:pt idx="9">
                  <c:v>4.383</c:v>
                </c:pt>
                <c:pt idx="10">
                  <c:v>5.0830000000000002</c:v>
                </c:pt>
                <c:pt idx="11">
                  <c:v>5.9829999999999997</c:v>
                </c:pt>
                <c:pt idx="12">
                  <c:v>7.1829999999999954</c:v>
                </c:pt>
                <c:pt idx="13">
                  <c:v>8.455000000000009</c:v>
                </c:pt>
                <c:pt idx="14">
                  <c:v>9.9830000000000005</c:v>
                </c:pt>
                <c:pt idx="15">
                  <c:v>10.983000000000002</c:v>
                </c:pt>
                <c:pt idx="16">
                  <c:v>11.983000000000002</c:v>
                </c:pt>
              </c:numCache>
            </c:numRef>
          </c:cat>
          <c:val>
            <c:numRef>
              <c:f>Sheet1!$I$2:$I$18</c:f>
              <c:numCache>
                <c:formatCode>General</c:formatCode>
                <c:ptCount val="17"/>
                <c:pt idx="0">
                  <c:v>-1.4E-2</c:v>
                </c:pt>
                <c:pt idx="1">
                  <c:v>-1.2E-2</c:v>
                </c:pt>
                <c:pt idx="2">
                  <c:v>2.0000000000000022E-3</c:v>
                </c:pt>
                <c:pt idx="3">
                  <c:v>0</c:v>
                </c:pt>
                <c:pt idx="4">
                  <c:v>3.0000000000000022E-3</c:v>
                </c:pt>
                <c:pt idx="5">
                  <c:v>-2.0000000000000011E-2</c:v>
                </c:pt>
                <c:pt idx="6">
                  <c:v>-3.0000000000000022E-3</c:v>
                </c:pt>
                <c:pt idx="7">
                  <c:v>-3.0000000000000022E-3</c:v>
                </c:pt>
                <c:pt idx="8">
                  <c:v>1.0000000000000005E-2</c:v>
                </c:pt>
                <c:pt idx="9">
                  <c:v>1.0000000000000011E-3</c:v>
                </c:pt>
                <c:pt idx="10">
                  <c:v>-1.0999999999999998E-2</c:v>
                </c:pt>
                <c:pt idx="11">
                  <c:v>-1.4999999999999998E-2</c:v>
                </c:pt>
                <c:pt idx="12">
                  <c:v>-3.0000000000000022E-3</c:v>
                </c:pt>
                <c:pt idx="13">
                  <c:v>6.0000000000000045E-3</c:v>
                </c:pt>
                <c:pt idx="14">
                  <c:v>1.7000000000000001E-2</c:v>
                </c:pt>
                <c:pt idx="15">
                  <c:v>8.0000000000000106E-3</c:v>
                </c:pt>
                <c:pt idx="16">
                  <c:v>2.9000000000000001E-2</c:v>
                </c:pt>
              </c:numCache>
            </c:numRef>
          </c:val>
        </c:ser>
        <c:marker val="1"/>
        <c:axId val="111537152"/>
        <c:axId val="111629056"/>
      </c:lineChart>
      <c:catAx>
        <c:axId val="111537152"/>
        <c:scaling>
          <c:orientation val="minMax"/>
        </c:scaling>
        <c:axPos val="b"/>
        <c:numFmt formatCode="General" sourceLinked="1"/>
        <c:tickLblPos val="nextTo"/>
        <c:crossAx val="111629056"/>
        <c:crosses val="autoZero"/>
        <c:auto val="1"/>
        <c:lblAlgn val="ctr"/>
        <c:lblOffset val="100"/>
      </c:catAx>
      <c:valAx>
        <c:axId val="111629056"/>
        <c:scaling>
          <c:orientation val="minMax"/>
        </c:scaling>
        <c:delete val="1"/>
        <c:axPos val="l"/>
        <c:majorGridlines/>
        <c:numFmt formatCode="General" sourceLinked="1"/>
        <c:tickLblPos val="none"/>
        <c:crossAx val="111537152"/>
        <c:crosses val="autoZero"/>
        <c:crossBetween val="between"/>
      </c:valAx>
    </c:plotArea>
    <c:legend>
      <c:legendPos val="r"/>
    </c:legend>
    <c:plotVisOnly val="1"/>
  </c:chart>
  <c:txPr>
    <a:bodyPr/>
    <a:lstStyle/>
    <a:p>
      <a:pPr>
        <a:defRPr sz="1800"/>
      </a:pPr>
      <a:endParaRPr lang="en-US"/>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0.51100000000000001</c:v>
                </c:pt>
                <c:pt idx="1">
                  <c:v>0.8360000000000003</c:v>
                </c:pt>
                <c:pt idx="2">
                  <c:v>0.84500000000000031</c:v>
                </c:pt>
                <c:pt idx="3">
                  <c:v>0.8400000000000003</c:v>
                </c:pt>
                <c:pt idx="4">
                  <c:v>0.8370000000000003</c:v>
                </c:pt>
                <c:pt idx="5">
                  <c:v>0.76300000000000034</c:v>
                </c:pt>
                <c:pt idx="6">
                  <c:v>0.80500000000000005</c:v>
                </c:pt>
                <c:pt idx="7">
                  <c:v>0.79800000000000004</c:v>
                </c:pt>
                <c:pt idx="8">
                  <c:v>0.79800000000000004</c:v>
                </c:pt>
                <c:pt idx="9">
                  <c:v>0.43900000000000017</c:v>
                </c:pt>
                <c:pt idx="10">
                  <c:v>0.441</c:v>
                </c:pt>
                <c:pt idx="11">
                  <c:v>0.42800000000000021</c:v>
                </c:pt>
                <c:pt idx="12">
                  <c:v>0.41000000000000014</c:v>
                </c:pt>
                <c:pt idx="13">
                  <c:v>0.39600000000000024</c:v>
                </c:pt>
                <c:pt idx="14">
                  <c:v>0.38700000000000018</c:v>
                </c:pt>
                <c:pt idx="15">
                  <c:v>0.37200000000000016</c:v>
                </c:pt>
                <c:pt idx="16">
                  <c:v>0.35800000000000015</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0.23300000000000001</c:v>
                </c:pt>
                <c:pt idx="1">
                  <c:v>0.36500000000000021</c:v>
                </c:pt>
                <c:pt idx="2">
                  <c:v>0.38800000000000018</c:v>
                </c:pt>
                <c:pt idx="3">
                  <c:v>0.38900000000000018</c:v>
                </c:pt>
                <c:pt idx="4">
                  <c:v>0.38600000000000018</c:v>
                </c:pt>
                <c:pt idx="5">
                  <c:v>0.37200000000000016</c:v>
                </c:pt>
                <c:pt idx="6">
                  <c:v>0.35200000000000015</c:v>
                </c:pt>
                <c:pt idx="7">
                  <c:v>0.37900000000000017</c:v>
                </c:pt>
                <c:pt idx="8">
                  <c:v>0.37400000000000017</c:v>
                </c:pt>
                <c:pt idx="9">
                  <c:v>0.20100000000000001</c:v>
                </c:pt>
                <c:pt idx="10">
                  <c:v>0.20300000000000001</c:v>
                </c:pt>
                <c:pt idx="11">
                  <c:v>0.19500000000000001</c:v>
                </c:pt>
                <c:pt idx="12">
                  <c:v>0.17600000000000007</c:v>
                </c:pt>
                <c:pt idx="13">
                  <c:v>0.16800000000000001</c:v>
                </c:pt>
                <c:pt idx="14">
                  <c:v>0.16200000000000001</c:v>
                </c:pt>
                <c:pt idx="15">
                  <c:v>0.14600000000000007</c:v>
                </c:pt>
                <c:pt idx="16">
                  <c:v>0.13100000000000001</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0.11799999999999998</c:v>
                </c:pt>
                <c:pt idx="1">
                  <c:v>0.24300000000000008</c:v>
                </c:pt>
                <c:pt idx="2">
                  <c:v>0.23100000000000001</c:v>
                </c:pt>
                <c:pt idx="3">
                  <c:v>0.23400000000000001</c:v>
                </c:pt>
                <c:pt idx="4">
                  <c:v>0.23300000000000001</c:v>
                </c:pt>
                <c:pt idx="5">
                  <c:v>0.24100000000000008</c:v>
                </c:pt>
                <c:pt idx="6">
                  <c:v>0.24100000000000008</c:v>
                </c:pt>
                <c:pt idx="7">
                  <c:v>0.21800000000000008</c:v>
                </c:pt>
                <c:pt idx="8">
                  <c:v>0.22700000000000001</c:v>
                </c:pt>
                <c:pt idx="9">
                  <c:v>0.12200000000000004</c:v>
                </c:pt>
                <c:pt idx="10">
                  <c:v>0.10500000000000002</c:v>
                </c:pt>
                <c:pt idx="11">
                  <c:v>9.4000000000000028E-2</c:v>
                </c:pt>
                <c:pt idx="12">
                  <c:v>9.6000000000000002E-2</c:v>
                </c:pt>
                <c:pt idx="13">
                  <c:v>8.3000000000000046E-2</c:v>
                </c:pt>
                <c:pt idx="14">
                  <c:v>8.1000000000000003E-2</c:v>
                </c:pt>
                <c:pt idx="15">
                  <c:v>5.3000000000000012E-2</c:v>
                </c:pt>
                <c:pt idx="16">
                  <c:v>5.6000000000000001E-2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7.8000000000000014E-2</c:v>
                </c:pt>
                <c:pt idx="1">
                  <c:v>0.129</c:v>
                </c:pt>
                <c:pt idx="2">
                  <c:v>0.12300000000000004</c:v>
                </c:pt>
                <c:pt idx="3">
                  <c:v>0.12200000000000004</c:v>
                </c:pt>
                <c:pt idx="4">
                  <c:v>0.12200000000000004</c:v>
                </c:pt>
                <c:pt idx="5">
                  <c:v>0.13200000000000001</c:v>
                </c:pt>
                <c:pt idx="6">
                  <c:v>0.11799999999999998</c:v>
                </c:pt>
                <c:pt idx="7">
                  <c:v>0.11799999999999998</c:v>
                </c:pt>
                <c:pt idx="8">
                  <c:v>0.113</c:v>
                </c:pt>
                <c:pt idx="9">
                  <c:v>5.8000000000000003E-2</c:v>
                </c:pt>
                <c:pt idx="10">
                  <c:v>5.9000000000000018E-2</c:v>
                </c:pt>
                <c:pt idx="11">
                  <c:v>5.3000000000000012E-2</c:v>
                </c:pt>
                <c:pt idx="12">
                  <c:v>4.2000000000000023E-2</c:v>
                </c:pt>
                <c:pt idx="13">
                  <c:v>3.3000000000000002E-2</c:v>
                </c:pt>
                <c:pt idx="14">
                  <c:v>2.9000000000000001E-2</c:v>
                </c:pt>
                <c:pt idx="15">
                  <c:v>2.1000000000000012E-2</c:v>
                </c:pt>
                <c:pt idx="16">
                  <c:v>1.0999999999999998E-2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3.500000000000001E-2</c:v>
                </c:pt>
                <c:pt idx="1">
                  <c:v>7.3999999999999996E-2</c:v>
                </c:pt>
                <c:pt idx="2">
                  <c:v>5.6000000000000001E-2</c:v>
                </c:pt>
                <c:pt idx="3">
                  <c:v>5.7000000000000023E-2</c:v>
                </c:pt>
                <c:pt idx="4">
                  <c:v>5.6000000000000001E-2</c:v>
                </c:pt>
                <c:pt idx="5">
                  <c:v>8.0000000000000043E-2</c:v>
                </c:pt>
                <c:pt idx="6">
                  <c:v>6.7000000000000004E-2</c:v>
                </c:pt>
                <c:pt idx="7">
                  <c:v>5.3999999999999999E-2</c:v>
                </c:pt>
                <c:pt idx="8">
                  <c:v>4.900000000000003E-2</c:v>
                </c:pt>
                <c:pt idx="9">
                  <c:v>2.9000000000000001E-2</c:v>
                </c:pt>
                <c:pt idx="10">
                  <c:v>2.9000000000000001E-2</c:v>
                </c:pt>
                <c:pt idx="11">
                  <c:v>2.5000000000000001E-2</c:v>
                </c:pt>
                <c:pt idx="12">
                  <c:v>1.7000000000000001E-2</c:v>
                </c:pt>
                <c:pt idx="13">
                  <c:v>1.4E-2</c:v>
                </c:pt>
                <c:pt idx="14">
                  <c:v>2.9000000000000001E-2</c:v>
                </c:pt>
                <c:pt idx="15">
                  <c:v>3.6999999999999998E-2</c:v>
                </c:pt>
                <c:pt idx="16">
                  <c:v>2.5999999999999999E-2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2.5000000000000001E-2</c:v>
                </c:pt>
                <c:pt idx="1">
                  <c:v>6.0000000000000026E-2</c:v>
                </c:pt>
                <c:pt idx="2">
                  <c:v>4.7000000000000014E-2</c:v>
                </c:pt>
                <c:pt idx="3">
                  <c:v>4.5999999999999999E-2</c:v>
                </c:pt>
                <c:pt idx="4">
                  <c:v>4.5000000000000012E-2</c:v>
                </c:pt>
                <c:pt idx="5">
                  <c:v>8.800000000000005E-2</c:v>
                </c:pt>
                <c:pt idx="6">
                  <c:v>6.2000000000000027E-2</c:v>
                </c:pt>
                <c:pt idx="7">
                  <c:v>4.3000000000000003E-2</c:v>
                </c:pt>
                <c:pt idx="8">
                  <c:v>4.5000000000000012E-2</c:v>
                </c:pt>
                <c:pt idx="9">
                  <c:v>3.2000000000000021E-2</c:v>
                </c:pt>
                <c:pt idx="10">
                  <c:v>2.5000000000000001E-2</c:v>
                </c:pt>
                <c:pt idx="11">
                  <c:v>2.3E-2</c:v>
                </c:pt>
                <c:pt idx="12">
                  <c:v>2.9000000000000001E-2</c:v>
                </c:pt>
                <c:pt idx="13">
                  <c:v>4.5999999999999999E-2</c:v>
                </c:pt>
                <c:pt idx="14">
                  <c:v>6.1000000000000013E-2</c:v>
                </c:pt>
                <c:pt idx="15">
                  <c:v>5.5000000000000014E-2</c:v>
                </c:pt>
                <c:pt idx="16">
                  <c:v>4.0000000000000022E-2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2.1999999999999999E-2</c:v>
                </c:pt>
                <c:pt idx="1">
                  <c:v>3.5999999999999997E-2</c:v>
                </c:pt>
                <c:pt idx="2">
                  <c:v>2.0000000000000011E-2</c:v>
                </c:pt>
                <c:pt idx="3">
                  <c:v>1.7000000000000001E-2</c:v>
                </c:pt>
                <c:pt idx="4">
                  <c:v>1.6000000000000011E-2</c:v>
                </c:pt>
                <c:pt idx="5">
                  <c:v>3.1000000000000014E-2</c:v>
                </c:pt>
                <c:pt idx="6">
                  <c:v>3.1000000000000014E-2</c:v>
                </c:pt>
                <c:pt idx="7">
                  <c:v>2.0000000000000011E-2</c:v>
                </c:pt>
                <c:pt idx="8">
                  <c:v>1.4E-2</c:v>
                </c:pt>
                <c:pt idx="9">
                  <c:v>1.6000000000000011E-2</c:v>
                </c:pt>
                <c:pt idx="10">
                  <c:v>1.4E-2</c:v>
                </c:pt>
                <c:pt idx="11">
                  <c:v>1.6000000000000011E-2</c:v>
                </c:pt>
                <c:pt idx="12">
                  <c:v>1.7000000000000001E-2</c:v>
                </c:pt>
                <c:pt idx="13">
                  <c:v>2.5000000000000001E-2</c:v>
                </c:pt>
                <c:pt idx="14">
                  <c:v>3.1000000000000014E-2</c:v>
                </c:pt>
                <c:pt idx="15">
                  <c:v>3.1000000000000014E-2</c:v>
                </c:pt>
                <c:pt idx="16">
                  <c:v>1.900000000000001E-2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3.0000000000000014E-3</c:v>
                </c:pt>
                <c:pt idx="1">
                  <c:v>-8.0000000000000071E-3</c:v>
                </c:pt>
                <c:pt idx="2">
                  <c:v>6.0000000000000027E-3</c:v>
                </c:pt>
                <c:pt idx="3">
                  <c:v>4.0000000000000027E-3</c:v>
                </c:pt>
                <c:pt idx="4">
                  <c:v>1.0000000000000007E-3</c:v>
                </c:pt>
                <c:pt idx="5">
                  <c:v>2.5999999999999999E-2</c:v>
                </c:pt>
                <c:pt idx="6">
                  <c:v>-1.4999999999999998E-2</c:v>
                </c:pt>
                <c:pt idx="7">
                  <c:v>0</c:v>
                </c:pt>
                <c:pt idx="8">
                  <c:v>1.0000000000000007E-3</c:v>
                </c:pt>
                <c:pt idx="9">
                  <c:v>-1.0000000000000007E-3</c:v>
                </c:pt>
                <c:pt idx="10">
                  <c:v>-2.0000000000000013E-3</c:v>
                </c:pt>
                <c:pt idx="11">
                  <c:v>6.0000000000000027E-3</c:v>
                </c:pt>
                <c:pt idx="12">
                  <c:v>1.900000000000001E-2</c:v>
                </c:pt>
                <c:pt idx="13">
                  <c:v>2.5999999999999999E-2</c:v>
                </c:pt>
                <c:pt idx="14">
                  <c:v>2.1999999999999999E-2</c:v>
                </c:pt>
                <c:pt idx="15">
                  <c:v>1.2E-2</c:v>
                </c:pt>
                <c:pt idx="16">
                  <c:v>5.0000000000000027E-3</c:v>
                </c:pt>
              </c:numCache>
            </c:numRef>
          </c:val>
        </c:ser>
        <c:marker val="1"/>
        <c:axId val="111712128"/>
        <c:axId val="111713664"/>
      </c:lineChart>
      <c:catAx>
        <c:axId val="111712128"/>
        <c:scaling>
          <c:orientation val="minMax"/>
        </c:scaling>
        <c:axPos val="b"/>
        <c:numFmt formatCode="General" sourceLinked="1"/>
        <c:tickLblPos val="nextTo"/>
        <c:crossAx val="111713664"/>
        <c:crosses val="autoZero"/>
        <c:auto val="1"/>
        <c:lblAlgn val="ctr"/>
        <c:lblOffset val="100"/>
      </c:catAx>
      <c:valAx>
        <c:axId val="111713664"/>
        <c:scaling>
          <c:orientation val="minMax"/>
        </c:scaling>
        <c:axPos val="l"/>
        <c:majorGridlines/>
        <c:numFmt formatCode="General" sourceLinked="1"/>
        <c:tickLblPos val="nextTo"/>
        <c:crossAx val="111712128"/>
        <c:crosses val="autoZero"/>
        <c:crossBetween val="between"/>
      </c:valAx>
    </c:plotArea>
    <c:legend>
      <c:legendPos val="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layout/>
    </c:title>
    <c:plotArea>
      <c:layout/>
      <c:scatterChart>
        <c:scatterStyle val="lineMarker"/>
        <c:ser>
          <c:idx val="0"/>
          <c:order val="0"/>
          <c:tx>
            <c:strRef>
              <c:f>Sheet1!$B$1</c:f>
              <c:strCache>
                <c:ptCount val="1"/>
                <c:pt idx="0">
                  <c:v>OD value</c:v>
                </c:pt>
              </c:strCache>
            </c:strRef>
          </c:tx>
          <c:xVal>
            <c:numRef>
              <c:f>Sheet1!$A$2:$A$18</c:f>
              <c:numCache>
                <c:formatCode>General</c:formatCode>
                <c:ptCount val="17"/>
                <c:pt idx="0">
                  <c:v>0</c:v>
                </c:pt>
                <c:pt idx="1">
                  <c:v>0.38300000000000023</c:v>
                </c:pt>
                <c:pt idx="2">
                  <c:v>0.68300000000000005</c:v>
                </c:pt>
                <c:pt idx="3">
                  <c:v>1.032999999999999</c:v>
                </c:pt>
                <c:pt idx="4">
                  <c:v>1.45</c:v>
                </c:pt>
                <c:pt idx="5">
                  <c:v>1.9500000000000008</c:v>
                </c:pt>
                <c:pt idx="6">
                  <c:v>2.416999999999998</c:v>
                </c:pt>
                <c:pt idx="7">
                  <c:v>3.05</c:v>
                </c:pt>
                <c:pt idx="8">
                  <c:v>3.758</c:v>
                </c:pt>
                <c:pt idx="9">
                  <c:v>4.383</c:v>
                </c:pt>
                <c:pt idx="10">
                  <c:v>5.0830000000000002</c:v>
                </c:pt>
                <c:pt idx="11">
                  <c:v>5.9829999999999997</c:v>
                </c:pt>
                <c:pt idx="12">
                  <c:v>7.1829999999999963</c:v>
                </c:pt>
                <c:pt idx="13">
                  <c:v>8.4550000000000072</c:v>
                </c:pt>
                <c:pt idx="14">
                  <c:v>9.9830000000000005</c:v>
                </c:pt>
                <c:pt idx="15">
                  <c:v>10.983000000000002</c:v>
                </c:pt>
                <c:pt idx="16">
                  <c:v>11.983000000000002</c:v>
                </c:pt>
              </c:numCache>
            </c:numRef>
          </c:xVal>
          <c:yVal>
            <c:numRef>
              <c:f>Sheet1!$B$2:$B$18</c:f>
              <c:numCache>
                <c:formatCode>General</c:formatCode>
                <c:ptCount val="17"/>
                <c:pt idx="0">
                  <c:v>0.85300000000000042</c:v>
                </c:pt>
                <c:pt idx="1">
                  <c:v>1.4469999999999992</c:v>
                </c:pt>
                <c:pt idx="2">
                  <c:v>1.4319999999999982</c:v>
                </c:pt>
                <c:pt idx="3">
                  <c:v>1.4509999999999992</c:v>
                </c:pt>
                <c:pt idx="4">
                  <c:v>1.389</c:v>
                </c:pt>
                <c:pt idx="5">
                  <c:v>1.333</c:v>
                </c:pt>
                <c:pt idx="6">
                  <c:v>1.357</c:v>
                </c:pt>
                <c:pt idx="7">
                  <c:v>1.3660000000000001</c:v>
                </c:pt>
                <c:pt idx="8">
                  <c:v>1.37</c:v>
                </c:pt>
                <c:pt idx="9">
                  <c:v>0.70900000000000041</c:v>
                </c:pt>
                <c:pt idx="10">
                  <c:v>0.7020000000000004</c:v>
                </c:pt>
                <c:pt idx="11">
                  <c:v>0.7050000000000004</c:v>
                </c:pt>
                <c:pt idx="12">
                  <c:v>0.68300000000000005</c:v>
                </c:pt>
                <c:pt idx="13">
                  <c:v>0.67800000000000071</c:v>
                </c:pt>
                <c:pt idx="14">
                  <c:v>0.67500000000000071</c:v>
                </c:pt>
                <c:pt idx="15">
                  <c:v>0.6670000000000007</c:v>
                </c:pt>
                <c:pt idx="16">
                  <c:v>0.66000000000000059</c:v>
                </c:pt>
              </c:numCache>
            </c:numRef>
          </c:yVal>
        </c:ser>
        <c:axId val="102948864"/>
        <c:axId val="118817152"/>
      </c:scatterChart>
      <c:valAx>
        <c:axId val="102948864"/>
        <c:scaling>
          <c:orientation val="minMax"/>
        </c:scaling>
        <c:axPos val="b"/>
        <c:numFmt formatCode="General" sourceLinked="1"/>
        <c:tickLblPos val="nextTo"/>
        <c:crossAx val="118817152"/>
        <c:crosses val="autoZero"/>
        <c:crossBetween val="midCat"/>
      </c:valAx>
      <c:valAx>
        <c:axId val="118817152"/>
        <c:scaling>
          <c:orientation val="minMax"/>
        </c:scaling>
        <c:axPos val="l"/>
        <c:majorGridlines/>
        <c:numFmt formatCode="General" sourceLinked="1"/>
        <c:tickLblPos val="nextTo"/>
        <c:crossAx val="102948864"/>
        <c:crosses val="autoZero"/>
        <c:crossBetween val="midCat"/>
      </c:valAx>
    </c:plotArea>
    <c:legend>
      <c:legendPos val="r"/>
      <c:layout/>
    </c:legend>
    <c:plotVisOnly val="1"/>
  </c:chart>
  <c:txPr>
    <a:bodyPr/>
    <a:lstStyle/>
    <a:p>
      <a:pPr>
        <a:defRPr sz="1800"/>
      </a:pPr>
      <a:endParaRPr lang="en-US"/>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0.85300000000000031</c:v>
                </c:pt>
                <c:pt idx="1">
                  <c:v>1.4469999999999994</c:v>
                </c:pt>
                <c:pt idx="2">
                  <c:v>1.4319999999999986</c:v>
                </c:pt>
                <c:pt idx="3">
                  <c:v>1.4509999999999994</c:v>
                </c:pt>
                <c:pt idx="4">
                  <c:v>1.389</c:v>
                </c:pt>
                <c:pt idx="5">
                  <c:v>1.333</c:v>
                </c:pt>
                <c:pt idx="6">
                  <c:v>1.357</c:v>
                </c:pt>
                <c:pt idx="7">
                  <c:v>1.3660000000000001</c:v>
                </c:pt>
                <c:pt idx="8">
                  <c:v>1.37</c:v>
                </c:pt>
                <c:pt idx="9">
                  <c:v>0.7090000000000003</c:v>
                </c:pt>
                <c:pt idx="10">
                  <c:v>0.70200000000000029</c:v>
                </c:pt>
                <c:pt idx="11">
                  <c:v>0.70500000000000029</c:v>
                </c:pt>
                <c:pt idx="12">
                  <c:v>0.68300000000000005</c:v>
                </c:pt>
                <c:pt idx="13">
                  <c:v>0.6780000000000006</c:v>
                </c:pt>
                <c:pt idx="14">
                  <c:v>0.6750000000000006</c:v>
                </c:pt>
                <c:pt idx="15">
                  <c:v>0.66700000000000048</c:v>
                </c:pt>
                <c:pt idx="16">
                  <c:v>0.66000000000000036</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0.42700000000000021</c:v>
                </c:pt>
                <c:pt idx="1">
                  <c:v>0.76200000000000034</c:v>
                </c:pt>
                <c:pt idx="2">
                  <c:v>0.77700000000000036</c:v>
                </c:pt>
                <c:pt idx="3">
                  <c:v>0.76700000000000035</c:v>
                </c:pt>
                <c:pt idx="4">
                  <c:v>0.75200000000000033</c:v>
                </c:pt>
                <c:pt idx="5">
                  <c:v>0.68</c:v>
                </c:pt>
                <c:pt idx="6">
                  <c:v>0.73300000000000032</c:v>
                </c:pt>
                <c:pt idx="7">
                  <c:v>0.74900000000000033</c:v>
                </c:pt>
                <c:pt idx="8">
                  <c:v>0.75600000000000034</c:v>
                </c:pt>
                <c:pt idx="9">
                  <c:v>0.33100000000000024</c:v>
                </c:pt>
                <c:pt idx="10">
                  <c:v>0.32300000000000018</c:v>
                </c:pt>
                <c:pt idx="11">
                  <c:v>0.32400000000000018</c:v>
                </c:pt>
                <c:pt idx="12">
                  <c:v>0.31000000000000016</c:v>
                </c:pt>
                <c:pt idx="13">
                  <c:v>0.30000000000000016</c:v>
                </c:pt>
                <c:pt idx="14">
                  <c:v>0.29400000000000015</c:v>
                </c:pt>
                <c:pt idx="15">
                  <c:v>0.27500000000000002</c:v>
                </c:pt>
                <c:pt idx="16">
                  <c:v>0.26500000000000001</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0.192</c:v>
                </c:pt>
                <c:pt idx="1">
                  <c:v>0.40700000000000008</c:v>
                </c:pt>
                <c:pt idx="2">
                  <c:v>0.39400000000000024</c:v>
                </c:pt>
                <c:pt idx="3">
                  <c:v>0.39100000000000024</c:v>
                </c:pt>
                <c:pt idx="4">
                  <c:v>0.38500000000000018</c:v>
                </c:pt>
                <c:pt idx="5">
                  <c:v>0.38300000000000017</c:v>
                </c:pt>
                <c:pt idx="6">
                  <c:v>0.39900000000000024</c:v>
                </c:pt>
                <c:pt idx="7">
                  <c:v>0.37200000000000016</c:v>
                </c:pt>
                <c:pt idx="8">
                  <c:v>0.38500000000000018</c:v>
                </c:pt>
                <c:pt idx="9">
                  <c:v>0.16900000000000001</c:v>
                </c:pt>
                <c:pt idx="10">
                  <c:v>0.15200000000000008</c:v>
                </c:pt>
                <c:pt idx="11">
                  <c:v>0.14100000000000001</c:v>
                </c:pt>
                <c:pt idx="12">
                  <c:v>0.14200000000000004</c:v>
                </c:pt>
                <c:pt idx="13">
                  <c:v>0.129</c:v>
                </c:pt>
                <c:pt idx="14">
                  <c:v>0.12400000000000004</c:v>
                </c:pt>
                <c:pt idx="15">
                  <c:v>9.6000000000000002E-2</c:v>
                </c:pt>
                <c:pt idx="16">
                  <c:v>0.10199999999999998</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8.9000000000000065E-2</c:v>
                </c:pt>
                <c:pt idx="1">
                  <c:v>0.17800000000000007</c:v>
                </c:pt>
                <c:pt idx="2">
                  <c:v>0.17200000000000001</c:v>
                </c:pt>
                <c:pt idx="3">
                  <c:v>0.16800000000000001</c:v>
                </c:pt>
                <c:pt idx="4">
                  <c:v>0.16600000000000001</c:v>
                </c:pt>
                <c:pt idx="5">
                  <c:v>0.16600000000000001</c:v>
                </c:pt>
                <c:pt idx="6">
                  <c:v>0.16200000000000001</c:v>
                </c:pt>
                <c:pt idx="7">
                  <c:v>0.15800000000000008</c:v>
                </c:pt>
                <c:pt idx="8">
                  <c:v>0.15400000000000008</c:v>
                </c:pt>
                <c:pt idx="9">
                  <c:v>5.5000000000000014E-2</c:v>
                </c:pt>
                <c:pt idx="10">
                  <c:v>5.6000000000000001E-2</c:v>
                </c:pt>
                <c:pt idx="11">
                  <c:v>4.900000000000003E-2</c:v>
                </c:pt>
                <c:pt idx="12">
                  <c:v>3.5999999999999997E-2</c:v>
                </c:pt>
                <c:pt idx="13">
                  <c:v>2.7000000000000014E-2</c:v>
                </c:pt>
                <c:pt idx="14">
                  <c:v>2.0000000000000011E-2</c:v>
                </c:pt>
                <c:pt idx="15">
                  <c:v>6.0000000000000027E-3</c:v>
                </c:pt>
                <c:pt idx="16">
                  <c:v>-5.0000000000000027E-3</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4.2000000000000023E-2</c:v>
                </c:pt>
                <c:pt idx="1">
                  <c:v>0.10900000000000004</c:v>
                </c:pt>
                <c:pt idx="2">
                  <c:v>9.2000000000000026E-2</c:v>
                </c:pt>
                <c:pt idx="3">
                  <c:v>9.0000000000000024E-2</c:v>
                </c:pt>
                <c:pt idx="4">
                  <c:v>8.9000000000000065E-2</c:v>
                </c:pt>
                <c:pt idx="5">
                  <c:v>0.10199999999999998</c:v>
                </c:pt>
                <c:pt idx="6">
                  <c:v>9.8000000000000059E-2</c:v>
                </c:pt>
                <c:pt idx="7">
                  <c:v>8.3000000000000046E-2</c:v>
                </c:pt>
                <c:pt idx="8">
                  <c:v>7.9000000000000042E-2</c:v>
                </c:pt>
                <c:pt idx="9">
                  <c:v>2.9000000000000001E-2</c:v>
                </c:pt>
                <c:pt idx="10">
                  <c:v>2.8000000000000001E-2</c:v>
                </c:pt>
                <c:pt idx="11">
                  <c:v>2.0000000000000011E-2</c:v>
                </c:pt>
                <c:pt idx="12">
                  <c:v>8.0000000000000071E-3</c:v>
                </c:pt>
                <c:pt idx="13">
                  <c:v>1.0000000000000007E-3</c:v>
                </c:pt>
                <c:pt idx="14">
                  <c:v>-4.0000000000000027E-3</c:v>
                </c:pt>
                <c:pt idx="15">
                  <c:v>-1.0999999999999998E-2</c:v>
                </c:pt>
                <c:pt idx="16">
                  <c:v>-2.5000000000000001E-2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1.2999999999999998E-2</c:v>
                </c:pt>
                <c:pt idx="1">
                  <c:v>5.1000000000000004E-2</c:v>
                </c:pt>
                <c:pt idx="2">
                  <c:v>3.4000000000000002E-2</c:v>
                </c:pt>
                <c:pt idx="3">
                  <c:v>3.2000000000000021E-2</c:v>
                </c:pt>
                <c:pt idx="4">
                  <c:v>3.1000000000000014E-2</c:v>
                </c:pt>
                <c:pt idx="5">
                  <c:v>6.2000000000000027E-2</c:v>
                </c:pt>
                <c:pt idx="6">
                  <c:v>4.5999999999999999E-2</c:v>
                </c:pt>
                <c:pt idx="7">
                  <c:v>2.7000000000000014E-2</c:v>
                </c:pt>
                <c:pt idx="8">
                  <c:v>3.0000000000000002E-2</c:v>
                </c:pt>
                <c:pt idx="9">
                  <c:v>1.2999999999999998E-2</c:v>
                </c:pt>
                <c:pt idx="10">
                  <c:v>4.0000000000000027E-3</c:v>
                </c:pt>
                <c:pt idx="11">
                  <c:v>-2.0000000000000013E-3</c:v>
                </c:pt>
                <c:pt idx="12">
                  <c:v>-5.0000000000000027E-3</c:v>
                </c:pt>
                <c:pt idx="13">
                  <c:v>-2.0000000000000013E-3</c:v>
                </c:pt>
                <c:pt idx="14">
                  <c:v>1.6000000000000011E-2</c:v>
                </c:pt>
                <c:pt idx="15">
                  <c:v>7.0000000000000027E-3</c:v>
                </c:pt>
                <c:pt idx="16">
                  <c:v>1.4E-2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1.4999999999999998E-2</c:v>
                </c:pt>
                <c:pt idx="1">
                  <c:v>3.5999999999999997E-2</c:v>
                </c:pt>
                <c:pt idx="2">
                  <c:v>1.7999999999999999E-2</c:v>
                </c:pt>
                <c:pt idx="3">
                  <c:v>1.6000000000000011E-2</c:v>
                </c:pt>
                <c:pt idx="4">
                  <c:v>1.6000000000000011E-2</c:v>
                </c:pt>
                <c:pt idx="5">
                  <c:v>2.1999999999999999E-2</c:v>
                </c:pt>
                <c:pt idx="6">
                  <c:v>2.9000000000000001E-2</c:v>
                </c:pt>
                <c:pt idx="7">
                  <c:v>1.7000000000000001E-2</c:v>
                </c:pt>
                <c:pt idx="8">
                  <c:v>1.0999999999999998E-2</c:v>
                </c:pt>
                <c:pt idx="9">
                  <c:v>5.0000000000000027E-3</c:v>
                </c:pt>
                <c:pt idx="10">
                  <c:v>-1.0000000000000007E-3</c:v>
                </c:pt>
                <c:pt idx="11">
                  <c:v>-3.0000000000000014E-3</c:v>
                </c:pt>
                <c:pt idx="12">
                  <c:v>-1.0999999999999998E-2</c:v>
                </c:pt>
                <c:pt idx="13">
                  <c:v>-1.0999999999999998E-2</c:v>
                </c:pt>
                <c:pt idx="14">
                  <c:v>-4.0000000000000027E-3</c:v>
                </c:pt>
                <c:pt idx="15">
                  <c:v>-4.0000000000000027E-3</c:v>
                </c:pt>
                <c:pt idx="16">
                  <c:v>-1.2999999999999998E-2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-4.0000000000000027E-3</c:v>
                </c:pt>
                <c:pt idx="1">
                  <c:v>-1.2E-2</c:v>
                </c:pt>
                <c:pt idx="2">
                  <c:v>4.0000000000000027E-3</c:v>
                </c:pt>
                <c:pt idx="3">
                  <c:v>3.0000000000000014E-3</c:v>
                </c:pt>
                <c:pt idx="4">
                  <c:v>2.0000000000000013E-3</c:v>
                </c:pt>
                <c:pt idx="5">
                  <c:v>4.0000000000000027E-3</c:v>
                </c:pt>
                <c:pt idx="6">
                  <c:v>-1.4999999999999998E-2</c:v>
                </c:pt>
                <c:pt idx="7">
                  <c:v>0</c:v>
                </c:pt>
                <c:pt idx="8">
                  <c:v>2.0000000000000013E-3</c:v>
                </c:pt>
                <c:pt idx="9">
                  <c:v>-6.0000000000000027E-3</c:v>
                </c:pt>
                <c:pt idx="10">
                  <c:v>-1.0000000000000005E-2</c:v>
                </c:pt>
                <c:pt idx="11">
                  <c:v>-8.0000000000000071E-3</c:v>
                </c:pt>
                <c:pt idx="12">
                  <c:v>0</c:v>
                </c:pt>
                <c:pt idx="13">
                  <c:v>1.0999999999999998E-2</c:v>
                </c:pt>
                <c:pt idx="14">
                  <c:v>1.7000000000000001E-2</c:v>
                </c:pt>
                <c:pt idx="15">
                  <c:v>7.0000000000000027E-3</c:v>
                </c:pt>
                <c:pt idx="16">
                  <c:v>5.0000000000000027E-3</c:v>
                </c:pt>
              </c:numCache>
            </c:numRef>
          </c:val>
        </c:ser>
        <c:marker val="1"/>
        <c:axId val="111760128"/>
        <c:axId val="111761664"/>
      </c:lineChart>
      <c:catAx>
        <c:axId val="111760128"/>
        <c:scaling>
          <c:orientation val="minMax"/>
        </c:scaling>
        <c:axPos val="b"/>
        <c:numFmt formatCode="General" sourceLinked="1"/>
        <c:tickLblPos val="nextTo"/>
        <c:crossAx val="111761664"/>
        <c:crosses val="autoZero"/>
        <c:auto val="1"/>
        <c:lblAlgn val="ctr"/>
        <c:lblOffset val="100"/>
      </c:catAx>
      <c:valAx>
        <c:axId val="111761664"/>
        <c:scaling>
          <c:orientation val="minMax"/>
        </c:scaling>
        <c:axPos val="l"/>
        <c:majorGridlines/>
        <c:numFmt formatCode="General" sourceLinked="1"/>
        <c:tickLblPos val="nextTo"/>
        <c:crossAx val="111760128"/>
        <c:crosses val="autoZero"/>
        <c:crossBetween val="between"/>
      </c:valAx>
    </c:plotArea>
    <c:legend>
      <c:legendPos val="r"/>
    </c:legend>
    <c:plotVisOnly val="1"/>
  </c:chart>
  <c:txPr>
    <a:bodyPr/>
    <a:lstStyle/>
    <a:p>
      <a:pPr>
        <a:defRPr sz="1800"/>
      </a:pPr>
      <a:endParaRPr lang="en-US"/>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0.39400000000000024</c:v>
                </c:pt>
                <c:pt idx="1">
                  <c:v>0.67400000000000049</c:v>
                </c:pt>
                <c:pt idx="2">
                  <c:v>0.66300000000000048</c:v>
                </c:pt>
                <c:pt idx="3">
                  <c:v>0.66200000000000037</c:v>
                </c:pt>
                <c:pt idx="4">
                  <c:v>0.65300000000000036</c:v>
                </c:pt>
                <c:pt idx="5">
                  <c:v>0.60600000000000032</c:v>
                </c:pt>
                <c:pt idx="6">
                  <c:v>0.63000000000000034</c:v>
                </c:pt>
                <c:pt idx="7">
                  <c:v>0.63600000000000034</c:v>
                </c:pt>
                <c:pt idx="8">
                  <c:v>0.62900000000000034</c:v>
                </c:pt>
                <c:pt idx="9">
                  <c:v>0.24400000000000008</c:v>
                </c:pt>
                <c:pt idx="10">
                  <c:v>0.24300000000000008</c:v>
                </c:pt>
                <c:pt idx="11">
                  <c:v>0.23700000000000004</c:v>
                </c:pt>
                <c:pt idx="12">
                  <c:v>0.22</c:v>
                </c:pt>
                <c:pt idx="13">
                  <c:v>0.21400000000000008</c:v>
                </c:pt>
                <c:pt idx="14">
                  <c:v>0.20800000000000007</c:v>
                </c:pt>
                <c:pt idx="15">
                  <c:v>0.2</c:v>
                </c:pt>
                <c:pt idx="16">
                  <c:v>0.19400000000000001</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0.15200000000000008</c:v>
                </c:pt>
                <c:pt idx="1">
                  <c:v>0.29400000000000015</c:v>
                </c:pt>
                <c:pt idx="2">
                  <c:v>0.32000000000000017</c:v>
                </c:pt>
                <c:pt idx="3">
                  <c:v>0.31400000000000017</c:v>
                </c:pt>
                <c:pt idx="4">
                  <c:v>0.31200000000000017</c:v>
                </c:pt>
                <c:pt idx="5">
                  <c:v>0.255</c:v>
                </c:pt>
                <c:pt idx="6">
                  <c:v>0.28100000000000008</c:v>
                </c:pt>
                <c:pt idx="7">
                  <c:v>0.30500000000000022</c:v>
                </c:pt>
                <c:pt idx="8">
                  <c:v>0.29800000000000021</c:v>
                </c:pt>
                <c:pt idx="9">
                  <c:v>0.111</c:v>
                </c:pt>
                <c:pt idx="10">
                  <c:v>0.10900000000000004</c:v>
                </c:pt>
                <c:pt idx="11">
                  <c:v>0.10600000000000002</c:v>
                </c:pt>
                <c:pt idx="12">
                  <c:v>8.7000000000000022E-2</c:v>
                </c:pt>
                <c:pt idx="13">
                  <c:v>8.2000000000000003E-2</c:v>
                </c:pt>
                <c:pt idx="14">
                  <c:v>7.3000000000000009E-2</c:v>
                </c:pt>
                <c:pt idx="15">
                  <c:v>5.9000000000000018E-2</c:v>
                </c:pt>
                <c:pt idx="16">
                  <c:v>4.5999999999999999E-2</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4.2000000000000023E-2</c:v>
                </c:pt>
                <c:pt idx="1">
                  <c:v>0.14400000000000004</c:v>
                </c:pt>
                <c:pt idx="2">
                  <c:v>0.13200000000000001</c:v>
                </c:pt>
                <c:pt idx="3">
                  <c:v>0.13400000000000001</c:v>
                </c:pt>
                <c:pt idx="4">
                  <c:v>0.13300000000000001</c:v>
                </c:pt>
                <c:pt idx="5">
                  <c:v>0.13500000000000001</c:v>
                </c:pt>
                <c:pt idx="6">
                  <c:v>0.14100000000000001</c:v>
                </c:pt>
                <c:pt idx="7">
                  <c:v>0.115</c:v>
                </c:pt>
                <c:pt idx="8">
                  <c:v>0.126</c:v>
                </c:pt>
                <c:pt idx="9">
                  <c:v>4.3999999999999997E-2</c:v>
                </c:pt>
                <c:pt idx="10">
                  <c:v>2.5999999999999999E-2</c:v>
                </c:pt>
                <c:pt idx="11">
                  <c:v>1.7000000000000001E-2</c:v>
                </c:pt>
                <c:pt idx="12">
                  <c:v>1.7000000000000001E-2</c:v>
                </c:pt>
                <c:pt idx="13">
                  <c:v>6.0000000000000027E-3</c:v>
                </c:pt>
                <c:pt idx="14">
                  <c:v>2.0000000000000013E-3</c:v>
                </c:pt>
                <c:pt idx="15">
                  <c:v>-2.5999999999999999E-2</c:v>
                </c:pt>
                <c:pt idx="16">
                  <c:v>-2.1999999999999999E-2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3.500000000000001E-2</c:v>
                </c:pt>
                <c:pt idx="1">
                  <c:v>8.7000000000000022E-2</c:v>
                </c:pt>
                <c:pt idx="2">
                  <c:v>8.6000000000000021E-2</c:v>
                </c:pt>
                <c:pt idx="3">
                  <c:v>8.2000000000000003E-2</c:v>
                </c:pt>
                <c:pt idx="4">
                  <c:v>8.2000000000000003E-2</c:v>
                </c:pt>
                <c:pt idx="5">
                  <c:v>7.9000000000000042E-2</c:v>
                </c:pt>
                <c:pt idx="6">
                  <c:v>7.9000000000000042E-2</c:v>
                </c:pt>
                <c:pt idx="7">
                  <c:v>7.5999999999999998E-2</c:v>
                </c:pt>
                <c:pt idx="8">
                  <c:v>7.5000000000000011E-2</c:v>
                </c:pt>
                <c:pt idx="9">
                  <c:v>1.900000000000001E-2</c:v>
                </c:pt>
                <c:pt idx="10">
                  <c:v>1.7999999999999999E-2</c:v>
                </c:pt>
                <c:pt idx="11">
                  <c:v>1.0000000000000005E-2</c:v>
                </c:pt>
                <c:pt idx="12">
                  <c:v>-2.0000000000000013E-3</c:v>
                </c:pt>
                <c:pt idx="13">
                  <c:v>-1.0000000000000005E-2</c:v>
                </c:pt>
                <c:pt idx="14">
                  <c:v>-1.6000000000000011E-2</c:v>
                </c:pt>
                <c:pt idx="15">
                  <c:v>-2.9000000000000001E-2</c:v>
                </c:pt>
                <c:pt idx="16">
                  <c:v>-4.0000000000000022E-2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8.0000000000000071E-3</c:v>
                </c:pt>
                <c:pt idx="1">
                  <c:v>4.3999999999999997E-2</c:v>
                </c:pt>
                <c:pt idx="2">
                  <c:v>2.9000000000000001E-2</c:v>
                </c:pt>
                <c:pt idx="3">
                  <c:v>2.7000000000000014E-2</c:v>
                </c:pt>
                <c:pt idx="4">
                  <c:v>2.7000000000000014E-2</c:v>
                </c:pt>
                <c:pt idx="5">
                  <c:v>3.1000000000000014E-2</c:v>
                </c:pt>
                <c:pt idx="6">
                  <c:v>3.6999999999999998E-2</c:v>
                </c:pt>
                <c:pt idx="7">
                  <c:v>2.3E-2</c:v>
                </c:pt>
                <c:pt idx="8">
                  <c:v>2.1000000000000012E-2</c:v>
                </c:pt>
                <c:pt idx="9">
                  <c:v>4.0000000000000027E-3</c:v>
                </c:pt>
                <c:pt idx="10">
                  <c:v>2.0000000000000013E-3</c:v>
                </c:pt>
                <c:pt idx="11">
                  <c:v>-6.0000000000000027E-3</c:v>
                </c:pt>
                <c:pt idx="12">
                  <c:v>-1.4999999999999998E-2</c:v>
                </c:pt>
                <c:pt idx="13">
                  <c:v>-1.6000000000000011E-2</c:v>
                </c:pt>
                <c:pt idx="14">
                  <c:v>-9.0000000000000028E-3</c:v>
                </c:pt>
                <c:pt idx="15">
                  <c:v>-1.0000000000000005E-2</c:v>
                </c:pt>
                <c:pt idx="16">
                  <c:v>-1.4E-2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-2.0000000000000013E-3</c:v>
                </c:pt>
                <c:pt idx="1">
                  <c:v>2.4E-2</c:v>
                </c:pt>
                <c:pt idx="2">
                  <c:v>1.0999999999999998E-2</c:v>
                </c:pt>
                <c:pt idx="3">
                  <c:v>9.0000000000000028E-3</c:v>
                </c:pt>
                <c:pt idx="4">
                  <c:v>1.0000000000000005E-2</c:v>
                </c:pt>
                <c:pt idx="5">
                  <c:v>2.4E-2</c:v>
                </c:pt>
                <c:pt idx="6">
                  <c:v>2.5999999999999999E-2</c:v>
                </c:pt>
                <c:pt idx="7">
                  <c:v>5.0000000000000027E-3</c:v>
                </c:pt>
                <c:pt idx="8">
                  <c:v>9.0000000000000028E-3</c:v>
                </c:pt>
                <c:pt idx="9">
                  <c:v>6.0000000000000027E-3</c:v>
                </c:pt>
                <c:pt idx="10">
                  <c:v>-3.0000000000000014E-3</c:v>
                </c:pt>
                <c:pt idx="11">
                  <c:v>-9.0000000000000028E-3</c:v>
                </c:pt>
                <c:pt idx="12">
                  <c:v>-1.2E-2</c:v>
                </c:pt>
                <c:pt idx="13">
                  <c:v>-1.7999999999999999E-2</c:v>
                </c:pt>
                <c:pt idx="14">
                  <c:v>-1.0999999999999998E-2</c:v>
                </c:pt>
                <c:pt idx="15">
                  <c:v>-2.0000000000000011E-2</c:v>
                </c:pt>
                <c:pt idx="16">
                  <c:v>-1.7999999999999999E-2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7.0000000000000027E-3</c:v>
                </c:pt>
                <c:pt idx="1">
                  <c:v>2.9000000000000001E-2</c:v>
                </c:pt>
                <c:pt idx="2">
                  <c:v>1.4E-2</c:v>
                </c:pt>
                <c:pt idx="3">
                  <c:v>1.0000000000000005E-2</c:v>
                </c:pt>
                <c:pt idx="4">
                  <c:v>1.0000000000000005E-2</c:v>
                </c:pt>
                <c:pt idx="5">
                  <c:v>2.9000000000000001E-2</c:v>
                </c:pt>
                <c:pt idx="6">
                  <c:v>2.3E-2</c:v>
                </c:pt>
                <c:pt idx="7">
                  <c:v>9.0000000000000028E-3</c:v>
                </c:pt>
                <c:pt idx="8">
                  <c:v>7.0000000000000027E-3</c:v>
                </c:pt>
                <c:pt idx="9">
                  <c:v>3.0000000000000014E-3</c:v>
                </c:pt>
                <c:pt idx="10">
                  <c:v>-4.0000000000000027E-3</c:v>
                </c:pt>
                <c:pt idx="11">
                  <c:v>-6.0000000000000027E-3</c:v>
                </c:pt>
                <c:pt idx="12">
                  <c:v>-1.0999999999999998E-2</c:v>
                </c:pt>
                <c:pt idx="13">
                  <c:v>-8.0000000000000071E-3</c:v>
                </c:pt>
                <c:pt idx="14">
                  <c:v>2.0000000000000013E-3</c:v>
                </c:pt>
                <c:pt idx="15">
                  <c:v>1.0000000000000007E-3</c:v>
                </c:pt>
                <c:pt idx="16">
                  <c:v>-9.0000000000000028E-3</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-1.0999999999999998E-2</c:v>
                </c:pt>
                <c:pt idx="1">
                  <c:v>-1.900000000000001E-2</c:v>
                </c:pt>
                <c:pt idx="2">
                  <c:v>-4.0000000000000027E-3</c:v>
                </c:pt>
                <c:pt idx="3">
                  <c:v>-6.0000000000000027E-3</c:v>
                </c:pt>
                <c:pt idx="4">
                  <c:v>-7.0000000000000027E-3</c:v>
                </c:pt>
                <c:pt idx="5">
                  <c:v>7.0000000000000027E-3</c:v>
                </c:pt>
                <c:pt idx="6">
                  <c:v>-2.4E-2</c:v>
                </c:pt>
                <c:pt idx="7">
                  <c:v>-1.0000000000000005E-2</c:v>
                </c:pt>
                <c:pt idx="8">
                  <c:v>-7.0000000000000027E-3</c:v>
                </c:pt>
                <c:pt idx="9">
                  <c:v>1.0999999999999998E-2</c:v>
                </c:pt>
                <c:pt idx="10">
                  <c:v>-1.6000000000000011E-2</c:v>
                </c:pt>
                <c:pt idx="11">
                  <c:v>-1.2999999999999998E-2</c:v>
                </c:pt>
                <c:pt idx="12">
                  <c:v>-2.0000000000000013E-3</c:v>
                </c:pt>
                <c:pt idx="13">
                  <c:v>1.0999999999999998E-2</c:v>
                </c:pt>
                <c:pt idx="14">
                  <c:v>1.7000000000000001E-2</c:v>
                </c:pt>
                <c:pt idx="15">
                  <c:v>5.0000000000000027E-3</c:v>
                </c:pt>
                <c:pt idx="16">
                  <c:v>7.0000000000000027E-3</c:v>
                </c:pt>
              </c:numCache>
            </c:numRef>
          </c:val>
        </c:ser>
        <c:marker val="1"/>
        <c:axId val="111869312"/>
        <c:axId val="111883392"/>
      </c:lineChart>
      <c:catAx>
        <c:axId val="111869312"/>
        <c:scaling>
          <c:orientation val="minMax"/>
        </c:scaling>
        <c:axPos val="b"/>
        <c:numFmt formatCode="General" sourceLinked="1"/>
        <c:tickLblPos val="nextTo"/>
        <c:crossAx val="111883392"/>
        <c:crosses val="autoZero"/>
        <c:auto val="1"/>
        <c:lblAlgn val="ctr"/>
        <c:lblOffset val="100"/>
      </c:catAx>
      <c:valAx>
        <c:axId val="111883392"/>
        <c:scaling>
          <c:orientation val="minMax"/>
        </c:scaling>
        <c:axPos val="l"/>
        <c:majorGridlines/>
        <c:numFmt formatCode="General" sourceLinked="1"/>
        <c:tickLblPos val="nextTo"/>
        <c:crossAx val="111869312"/>
        <c:crosses val="autoZero"/>
        <c:crossBetween val="between"/>
      </c:valAx>
    </c:plotArea>
    <c:legend>
      <c:legendPos val="r"/>
    </c:legend>
    <c:plotVisOnly val="1"/>
  </c:chart>
  <c:txPr>
    <a:bodyPr/>
    <a:lstStyle/>
    <a:p>
      <a:pPr>
        <a:defRPr sz="1800"/>
      </a:pPr>
      <a:endParaRPr lang="en-US"/>
    </a:p>
  </c:txPr>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0.4</c:v>
                </c:pt>
                <c:pt idx="1">
                  <c:v>0.65700000000000036</c:v>
                </c:pt>
                <c:pt idx="2">
                  <c:v>0.68500000000000005</c:v>
                </c:pt>
                <c:pt idx="3">
                  <c:v>0.7100000000000003</c:v>
                </c:pt>
                <c:pt idx="4">
                  <c:v>0.73000000000000032</c:v>
                </c:pt>
                <c:pt idx="5">
                  <c:v>0.67300000000000049</c:v>
                </c:pt>
                <c:pt idx="6">
                  <c:v>0.70500000000000029</c:v>
                </c:pt>
                <c:pt idx="7">
                  <c:v>0.70700000000000029</c:v>
                </c:pt>
                <c:pt idx="8">
                  <c:v>0.69699999999999995</c:v>
                </c:pt>
                <c:pt idx="9">
                  <c:v>0.43200000000000016</c:v>
                </c:pt>
                <c:pt idx="10">
                  <c:v>0.42700000000000021</c:v>
                </c:pt>
                <c:pt idx="11">
                  <c:v>0.42000000000000015</c:v>
                </c:pt>
                <c:pt idx="12">
                  <c:v>0.40400000000000008</c:v>
                </c:pt>
                <c:pt idx="13">
                  <c:v>0.39300000000000024</c:v>
                </c:pt>
                <c:pt idx="14">
                  <c:v>0.39000000000000018</c:v>
                </c:pt>
                <c:pt idx="15">
                  <c:v>0.37300000000000016</c:v>
                </c:pt>
                <c:pt idx="16">
                  <c:v>0.37000000000000016</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0.10199999999999998</c:v>
                </c:pt>
                <c:pt idx="1">
                  <c:v>0.161</c:v>
                </c:pt>
                <c:pt idx="2">
                  <c:v>0.18500000000000008</c:v>
                </c:pt>
                <c:pt idx="3">
                  <c:v>0.18500000000000008</c:v>
                </c:pt>
                <c:pt idx="4">
                  <c:v>0.18600000000000008</c:v>
                </c:pt>
                <c:pt idx="5">
                  <c:v>0.16800000000000001</c:v>
                </c:pt>
                <c:pt idx="6">
                  <c:v>0.15600000000000008</c:v>
                </c:pt>
                <c:pt idx="7">
                  <c:v>0.18100000000000008</c:v>
                </c:pt>
                <c:pt idx="8">
                  <c:v>0.17800000000000007</c:v>
                </c:pt>
                <c:pt idx="9">
                  <c:v>7.8000000000000014E-2</c:v>
                </c:pt>
                <c:pt idx="10">
                  <c:v>7.6999999999999999E-2</c:v>
                </c:pt>
                <c:pt idx="11">
                  <c:v>7.0999999999999994E-2</c:v>
                </c:pt>
                <c:pt idx="12">
                  <c:v>5.9000000000000018E-2</c:v>
                </c:pt>
                <c:pt idx="13">
                  <c:v>0.05</c:v>
                </c:pt>
                <c:pt idx="14">
                  <c:v>4.3000000000000003E-2</c:v>
                </c:pt>
                <c:pt idx="15">
                  <c:v>3.1000000000000014E-2</c:v>
                </c:pt>
                <c:pt idx="16">
                  <c:v>1.7999999999999999E-2</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2.0000000000000011E-2</c:v>
                </c:pt>
                <c:pt idx="1">
                  <c:v>9.2000000000000026E-2</c:v>
                </c:pt>
                <c:pt idx="2">
                  <c:v>8.4000000000000047E-2</c:v>
                </c:pt>
                <c:pt idx="3">
                  <c:v>9.0000000000000024E-2</c:v>
                </c:pt>
                <c:pt idx="4">
                  <c:v>9.0000000000000024E-2</c:v>
                </c:pt>
                <c:pt idx="5">
                  <c:v>8.3000000000000046E-2</c:v>
                </c:pt>
                <c:pt idx="6">
                  <c:v>9.9000000000000046E-2</c:v>
                </c:pt>
                <c:pt idx="7">
                  <c:v>7.3000000000000009E-2</c:v>
                </c:pt>
                <c:pt idx="8">
                  <c:v>8.6000000000000021E-2</c:v>
                </c:pt>
                <c:pt idx="9">
                  <c:v>3.1000000000000014E-2</c:v>
                </c:pt>
                <c:pt idx="10">
                  <c:v>1.4E-2</c:v>
                </c:pt>
                <c:pt idx="11">
                  <c:v>4.0000000000000027E-3</c:v>
                </c:pt>
                <c:pt idx="12">
                  <c:v>6.0000000000000027E-3</c:v>
                </c:pt>
                <c:pt idx="13">
                  <c:v>-6.0000000000000027E-3</c:v>
                </c:pt>
                <c:pt idx="14">
                  <c:v>-1.2E-2</c:v>
                </c:pt>
                <c:pt idx="15">
                  <c:v>-3.500000000000001E-2</c:v>
                </c:pt>
                <c:pt idx="16">
                  <c:v>-3.3000000000000002E-2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1.2E-2</c:v>
                </c:pt>
                <c:pt idx="1">
                  <c:v>4.0000000000000022E-2</c:v>
                </c:pt>
                <c:pt idx="2">
                  <c:v>4.0000000000000022E-2</c:v>
                </c:pt>
                <c:pt idx="3">
                  <c:v>3.7999999999999999E-2</c:v>
                </c:pt>
                <c:pt idx="4">
                  <c:v>4.0000000000000022E-2</c:v>
                </c:pt>
                <c:pt idx="5">
                  <c:v>2.8000000000000001E-2</c:v>
                </c:pt>
                <c:pt idx="6">
                  <c:v>3.9000000000000014E-2</c:v>
                </c:pt>
                <c:pt idx="7">
                  <c:v>3.5999999999999997E-2</c:v>
                </c:pt>
                <c:pt idx="8">
                  <c:v>3.500000000000001E-2</c:v>
                </c:pt>
                <c:pt idx="9">
                  <c:v>6.0000000000000027E-3</c:v>
                </c:pt>
                <c:pt idx="10">
                  <c:v>4.0000000000000027E-3</c:v>
                </c:pt>
                <c:pt idx="11">
                  <c:v>-4.0000000000000027E-3</c:v>
                </c:pt>
                <c:pt idx="12">
                  <c:v>-1.2E-2</c:v>
                </c:pt>
                <c:pt idx="13">
                  <c:v>-2.1000000000000012E-2</c:v>
                </c:pt>
                <c:pt idx="14">
                  <c:v>-2.5000000000000001E-2</c:v>
                </c:pt>
                <c:pt idx="15">
                  <c:v>-3.9000000000000014E-2</c:v>
                </c:pt>
                <c:pt idx="16">
                  <c:v>-4.7000000000000014E-2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1.0000000000000007E-3</c:v>
                </c:pt>
                <c:pt idx="1">
                  <c:v>3.500000000000001E-2</c:v>
                </c:pt>
                <c:pt idx="2">
                  <c:v>1.900000000000001E-2</c:v>
                </c:pt>
                <c:pt idx="3">
                  <c:v>2.0000000000000011E-2</c:v>
                </c:pt>
                <c:pt idx="4">
                  <c:v>2.0000000000000011E-2</c:v>
                </c:pt>
                <c:pt idx="5">
                  <c:v>2.8000000000000001E-2</c:v>
                </c:pt>
                <c:pt idx="6">
                  <c:v>3.2000000000000021E-2</c:v>
                </c:pt>
                <c:pt idx="7">
                  <c:v>1.7000000000000001E-2</c:v>
                </c:pt>
                <c:pt idx="8">
                  <c:v>1.6000000000000011E-2</c:v>
                </c:pt>
                <c:pt idx="9">
                  <c:v>2.0000000000000013E-3</c:v>
                </c:pt>
                <c:pt idx="10">
                  <c:v>-1.0000000000000007E-3</c:v>
                </c:pt>
                <c:pt idx="11">
                  <c:v>-9.0000000000000028E-3</c:v>
                </c:pt>
                <c:pt idx="12">
                  <c:v>-1.6000000000000011E-2</c:v>
                </c:pt>
                <c:pt idx="13">
                  <c:v>-2.3E-2</c:v>
                </c:pt>
                <c:pt idx="14">
                  <c:v>-2.5000000000000001E-2</c:v>
                </c:pt>
                <c:pt idx="15">
                  <c:v>-3.2000000000000021E-2</c:v>
                </c:pt>
                <c:pt idx="16">
                  <c:v>-4.1000000000000002E-2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-6.0000000000000027E-3</c:v>
                </c:pt>
                <c:pt idx="1">
                  <c:v>1.900000000000001E-2</c:v>
                </c:pt>
                <c:pt idx="2">
                  <c:v>5.0000000000000027E-3</c:v>
                </c:pt>
                <c:pt idx="3">
                  <c:v>4.0000000000000027E-3</c:v>
                </c:pt>
                <c:pt idx="4">
                  <c:v>5.0000000000000027E-3</c:v>
                </c:pt>
                <c:pt idx="5">
                  <c:v>1.900000000000001E-2</c:v>
                </c:pt>
                <c:pt idx="6">
                  <c:v>3.2000000000000021E-2</c:v>
                </c:pt>
                <c:pt idx="7">
                  <c:v>2.0000000000000013E-3</c:v>
                </c:pt>
                <c:pt idx="8">
                  <c:v>4.0000000000000027E-3</c:v>
                </c:pt>
                <c:pt idx="9">
                  <c:v>2.0000000000000013E-3</c:v>
                </c:pt>
                <c:pt idx="10">
                  <c:v>-8.0000000000000071E-3</c:v>
                </c:pt>
                <c:pt idx="11">
                  <c:v>-1.4999999999999998E-2</c:v>
                </c:pt>
                <c:pt idx="12">
                  <c:v>-1.6000000000000011E-2</c:v>
                </c:pt>
                <c:pt idx="13">
                  <c:v>-2.3E-2</c:v>
                </c:pt>
                <c:pt idx="14">
                  <c:v>-1.900000000000001E-2</c:v>
                </c:pt>
                <c:pt idx="15">
                  <c:v>-2.1000000000000012E-2</c:v>
                </c:pt>
                <c:pt idx="16">
                  <c:v>-1.900000000000001E-2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0</c:v>
                </c:pt>
                <c:pt idx="1">
                  <c:v>1.2E-2</c:v>
                </c:pt>
                <c:pt idx="2">
                  <c:v>-4.0000000000000027E-3</c:v>
                </c:pt>
                <c:pt idx="3">
                  <c:v>-8.0000000000000071E-3</c:v>
                </c:pt>
                <c:pt idx="4">
                  <c:v>-8.0000000000000071E-3</c:v>
                </c:pt>
                <c:pt idx="5">
                  <c:v>0</c:v>
                </c:pt>
                <c:pt idx="6">
                  <c:v>7.0000000000000027E-3</c:v>
                </c:pt>
                <c:pt idx="7">
                  <c:v>-7.0000000000000027E-3</c:v>
                </c:pt>
                <c:pt idx="8">
                  <c:v>-9.0000000000000028E-3</c:v>
                </c:pt>
                <c:pt idx="9">
                  <c:v>-1.0000000000000007E-3</c:v>
                </c:pt>
                <c:pt idx="10">
                  <c:v>-7.0000000000000027E-3</c:v>
                </c:pt>
                <c:pt idx="11">
                  <c:v>-1.0000000000000005E-2</c:v>
                </c:pt>
                <c:pt idx="12">
                  <c:v>-1.4999999999999998E-2</c:v>
                </c:pt>
                <c:pt idx="13">
                  <c:v>-1.2999999999999998E-2</c:v>
                </c:pt>
                <c:pt idx="14">
                  <c:v>-5.0000000000000027E-3</c:v>
                </c:pt>
                <c:pt idx="15">
                  <c:v>-9.0000000000000028E-3</c:v>
                </c:pt>
                <c:pt idx="16">
                  <c:v>-1.900000000000001E-2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-1.0999999999999998E-2</c:v>
                </c:pt>
                <c:pt idx="1">
                  <c:v>-1.4E-2</c:v>
                </c:pt>
                <c:pt idx="2">
                  <c:v>0</c:v>
                </c:pt>
                <c:pt idx="3">
                  <c:v>-1.0000000000000007E-3</c:v>
                </c:pt>
                <c:pt idx="4">
                  <c:v>-1.0000000000000007E-3</c:v>
                </c:pt>
                <c:pt idx="5">
                  <c:v>1.4E-2</c:v>
                </c:pt>
                <c:pt idx="6">
                  <c:v>-1.7999999999999999E-2</c:v>
                </c:pt>
                <c:pt idx="7">
                  <c:v>-5.0000000000000027E-3</c:v>
                </c:pt>
                <c:pt idx="8">
                  <c:v>-2.0000000000000013E-3</c:v>
                </c:pt>
                <c:pt idx="9">
                  <c:v>-1.0000000000000005E-2</c:v>
                </c:pt>
                <c:pt idx="10">
                  <c:v>-1.4E-2</c:v>
                </c:pt>
                <c:pt idx="11">
                  <c:v>-1.4999999999999998E-2</c:v>
                </c:pt>
                <c:pt idx="12">
                  <c:v>-7.0000000000000027E-3</c:v>
                </c:pt>
                <c:pt idx="13">
                  <c:v>8.0000000000000071E-3</c:v>
                </c:pt>
                <c:pt idx="14">
                  <c:v>9.0000000000000028E-3</c:v>
                </c:pt>
                <c:pt idx="15">
                  <c:v>1.0000000000000007E-3</c:v>
                </c:pt>
                <c:pt idx="16">
                  <c:v>6.0000000000000027E-3</c:v>
                </c:pt>
              </c:numCache>
            </c:numRef>
          </c:val>
        </c:ser>
        <c:marker val="1"/>
        <c:axId val="111925504"/>
        <c:axId val="111939584"/>
      </c:lineChart>
      <c:catAx>
        <c:axId val="111925504"/>
        <c:scaling>
          <c:orientation val="minMax"/>
        </c:scaling>
        <c:axPos val="b"/>
        <c:numFmt formatCode="General" sourceLinked="1"/>
        <c:tickLblPos val="nextTo"/>
        <c:crossAx val="111939584"/>
        <c:crosses val="autoZero"/>
        <c:auto val="1"/>
        <c:lblAlgn val="ctr"/>
        <c:lblOffset val="100"/>
      </c:catAx>
      <c:valAx>
        <c:axId val="111939584"/>
        <c:scaling>
          <c:orientation val="minMax"/>
        </c:scaling>
        <c:axPos val="l"/>
        <c:majorGridlines/>
        <c:numFmt formatCode="General" sourceLinked="1"/>
        <c:tickLblPos val="nextTo"/>
        <c:crossAx val="111925504"/>
        <c:crosses val="autoZero"/>
        <c:crossBetween val="between"/>
      </c:valAx>
    </c:plotArea>
    <c:legend>
      <c:legendPos val="r"/>
    </c:legend>
    <c:plotVisOnly val="1"/>
  </c:chart>
  <c:txPr>
    <a:bodyPr/>
    <a:lstStyle/>
    <a:p>
      <a:pPr>
        <a:defRPr sz="1800"/>
      </a:pPr>
      <a:endParaRPr lang="en-US"/>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0.125</c:v>
                </c:pt>
                <c:pt idx="1">
                  <c:v>0.4</c:v>
                </c:pt>
                <c:pt idx="2">
                  <c:v>0.39100000000000024</c:v>
                </c:pt>
                <c:pt idx="3">
                  <c:v>0.38200000000000017</c:v>
                </c:pt>
                <c:pt idx="4">
                  <c:v>0.37400000000000017</c:v>
                </c:pt>
                <c:pt idx="5">
                  <c:v>0.32700000000000018</c:v>
                </c:pt>
                <c:pt idx="6">
                  <c:v>0.34500000000000008</c:v>
                </c:pt>
                <c:pt idx="7">
                  <c:v>0.35500000000000015</c:v>
                </c:pt>
                <c:pt idx="8">
                  <c:v>0.34800000000000014</c:v>
                </c:pt>
                <c:pt idx="9">
                  <c:v>8.4000000000000047E-2</c:v>
                </c:pt>
                <c:pt idx="10">
                  <c:v>8.1000000000000003E-2</c:v>
                </c:pt>
                <c:pt idx="11">
                  <c:v>7.5999999999999998E-2</c:v>
                </c:pt>
                <c:pt idx="12">
                  <c:v>6.0000000000000026E-2</c:v>
                </c:pt>
                <c:pt idx="13">
                  <c:v>5.3999999999999999E-2</c:v>
                </c:pt>
                <c:pt idx="14">
                  <c:v>4.7000000000000014E-2</c:v>
                </c:pt>
                <c:pt idx="15">
                  <c:v>3.5999999999999997E-2</c:v>
                </c:pt>
                <c:pt idx="16">
                  <c:v>2.7000000000000014E-2</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2.0000000000000011E-2</c:v>
                </c:pt>
                <c:pt idx="1">
                  <c:v>9.8000000000000059E-2</c:v>
                </c:pt>
                <c:pt idx="2">
                  <c:v>0.115</c:v>
                </c:pt>
                <c:pt idx="3">
                  <c:v>0.113</c:v>
                </c:pt>
                <c:pt idx="4">
                  <c:v>0.113</c:v>
                </c:pt>
                <c:pt idx="5">
                  <c:v>0.14100000000000001</c:v>
                </c:pt>
                <c:pt idx="6">
                  <c:v>8.800000000000005E-2</c:v>
                </c:pt>
                <c:pt idx="7">
                  <c:v>0.111</c:v>
                </c:pt>
                <c:pt idx="8">
                  <c:v>0.112</c:v>
                </c:pt>
                <c:pt idx="9">
                  <c:v>1.0000000000000005E-2</c:v>
                </c:pt>
                <c:pt idx="10">
                  <c:v>8.0000000000000071E-3</c:v>
                </c:pt>
                <c:pt idx="11">
                  <c:v>2.0000000000000013E-3</c:v>
                </c:pt>
                <c:pt idx="12">
                  <c:v>-8.0000000000000071E-3</c:v>
                </c:pt>
                <c:pt idx="13">
                  <c:v>-1.7999999999999999E-2</c:v>
                </c:pt>
                <c:pt idx="14">
                  <c:v>-2.4E-2</c:v>
                </c:pt>
                <c:pt idx="15">
                  <c:v>-3.4000000000000002E-2</c:v>
                </c:pt>
                <c:pt idx="16">
                  <c:v>-4.5000000000000012E-2</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-1.0999999999999998E-2</c:v>
                </c:pt>
                <c:pt idx="1">
                  <c:v>8.2000000000000003E-2</c:v>
                </c:pt>
                <c:pt idx="2">
                  <c:v>7.3000000000000009E-2</c:v>
                </c:pt>
                <c:pt idx="3">
                  <c:v>7.5999999999999998E-2</c:v>
                </c:pt>
                <c:pt idx="4">
                  <c:v>7.5999999999999998E-2</c:v>
                </c:pt>
                <c:pt idx="5">
                  <c:v>7.1999999999999995E-2</c:v>
                </c:pt>
                <c:pt idx="6">
                  <c:v>8.7000000000000022E-2</c:v>
                </c:pt>
                <c:pt idx="7">
                  <c:v>6.1000000000000013E-2</c:v>
                </c:pt>
                <c:pt idx="8">
                  <c:v>7.5999999999999998E-2</c:v>
                </c:pt>
                <c:pt idx="9">
                  <c:v>4.0000000000000027E-3</c:v>
                </c:pt>
                <c:pt idx="10">
                  <c:v>-1.2999999999999998E-2</c:v>
                </c:pt>
                <c:pt idx="11">
                  <c:v>-2.4E-2</c:v>
                </c:pt>
                <c:pt idx="12">
                  <c:v>-2.0000000000000011E-2</c:v>
                </c:pt>
                <c:pt idx="13">
                  <c:v>-3.2000000000000021E-2</c:v>
                </c:pt>
                <c:pt idx="14">
                  <c:v>-3.6999999999999998E-2</c:v>
                </c:pt>
                <c:pt idx="15">
                  <c:v>-6.2000000000000027E-2</c:v>
                </c:pt>
                <c:pt idx="16">
                  <c:v>-5.7000000000000023E-2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-5.0000000000000027E-3</c:v>
                </c:pt>
                <c:pt idx="1">
                  <c:v>2.9000000000000001E-2</c:v>
                </c:pt>
                <c:pt idx="2">
                  <c:v>2.9000000000000001E-2</c:v>
                </c:pt>
                <c:pt idx="3">
                  <c:v>2.7000000000000014E-2</c:v>
                </c:pt>
                <c:pt idx="4">
                  <c:v>2.7000000000000014E-2</c:v>
                </c:pt>
                <c:pt idx="5">
                  <c:v>2.4E-2</c:v>
                </c:pt>
                <c:pt idx="6">
                  <c:v>2.8000000000000001E-2</c:v>
                </c:pt>
                <c:pt idx="7">
                  <c:v>2.5000000000000001E-2</c:v>
                </c:pt>
                <c:pt idx="8">
                  <c:v>2.7000000000000014E-2</c:v>
                </c:pt>
                <c:pt idx="9">
                  <c:v>-6.0000000000000027E-3</c:v>
                </c:pt>
                <c:pt idx="10">
                  <c:v>-1.0000000000000005E-2</c:v>
                </c:pt>
                <c:pt idx="11">
                  <c:v>-1.7000000000000001E-2</c:v>
                </c:pt>
                <c:pt idx="12">
                  <c:v>-2.4E-2</c:v>
                </c:pt>
                <c:pt idx="13">
                  <c:v>-3.2000000000000021E-2</c:v>
                </c:pt>
                <c:pt idx="14">
                  <c:v>-3.3000000000000002E-2</c:v>
                </c:pt>
                <c:pt idx="15">
                  <c:v>-4.1000000000000002E-2</c:v>
                </c:pt>
                <c:pt idx="16">
                  <c:v>-4.8000000000000001E-2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-7.0000000000000027E-3</c:v>
                </c:pt>
                <c:pt idx="1">
                  <c:v>3.2000000000000021E-2</c:v>
                </c:pt>
                <c:pt idx="2">
                  <c:v>1.7000000000000001E-2</c:v>
                </c:pt>
                <c:pt idx="3">
                  <c:v>1.4999999999999998E-2</c:v>
                </c:pt>
                <c:pt idx="4">
                  <c:v>1.6000000000000011E-2</c:v>
                </c:pt>
                <c:pt idx="5">
                  <c:v>2.3E-2</c:v>
                </c:pt>
                <c:pt idx="6">
                  <c:v>2.8000000000000001E-2</c:v>
                </c:pt>
                <c:pt idx="7">
                  <c:v>1.2999999999999998E-2</c:v>
                </c:pt>
                <c:pt idx="8">
                  <c:v>1.4E-2</c:v>
                </c:pt>
                <c:pt idx="9">
                  <c:v>-3.0000000000000014E-3</c:v>
                </c:pt>
                <c:pt idx="10">
                  <c:v>-7.0000000000000027E-3</c:v>
                </c:pt>
                <c:pt idx="11">
                  <c:v>-1.2999999999999998E-2</c:v>
                </c:pt>
                <c:pt idx="12">
                  <c:v>-1.900000000000001E-2</c:v>
                </c:pt>
                <c:pt idx="13">
                  <c:v>-2.5999999999999999E-2</c:v>
                </c:pt>
                <c:pt idx="14">
                  <c:v>-2.7000000000000014E-2</c:v>
                </c:pt>
                <c:pt idx="15">
                  <c:v>-3.1000000000000014E-2</c:v>
                </c:pt>
                <c:pt idx="16">
                  <c:v>-3.5999999999999997E-2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-1.2E-2</c:v>
                </c:pt>
                <c:pt idx="1">
                  <c:v>1.7000000000000001E-2</c:v>
                </c:pt>
                <c:pt idx="2">
                  <c:v>4.0000000000000027E-3</c:v>
                </c:pt>
                <c:pt idx="3">
                  <c:v>3.0000000000000014E-3</c:v>
                </c:pt>
                <c:pt idx="4">
                  <c:v>1.0000000000000007E-3</c:v>
                </c:pt>
                <c:pt idx="5">
                  <c:v>4.0000000000000027E-3</c:v>
                </c:pt>
                <c:pt idx="6">
                  <c:v>2.0000000000000011E-2</c:v>
                </c:pt>
                <c:pt idx="7">
                  <c:v>0</c:v>
                </c:pt>
                <c:pt idx="8">
                  <c:v>5.0000000000000027E-3</c:v>
                </c:pt>
                <c:pt idx="9">
                  <c:v>1.0000000000000007E-3</c:v>
                </c:pt>
                <c:pt idx="10">
                  <c:v>-9.0000000000000028E-3</c:v>
                </c:pt>
                <c:pt idx="11">
                  <c:v>-1.2999999999999998E-2</c:v>
                </c:pt>
                <c:pt idx="12">
                  <c:v>-9.0000000000000028E-3</c:v>
                </c:pt>
                <c:pt idx="13">
                  <c:v>-2.0000000000000013E-3</c:v>
                </c:pt>
                <c:pt idx="14">
                  <c:v>1.0999999999999998E-2</c:v>
                </c:pt>
                <c:pt idx="15">
                  <c:v>2.0000000000000013E-3</c:v>
                </c:pt>
                <c:pt idx="16">
                  <c:v>4.0000000000000027E-3</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-4.0000000000000027E-3</c:v>
                </c:pt>
                <c:pt idx="1">
                  <c:v>1.7000000000000001E-2</c:v>
                </c:pt>
                <c:pt idx="2">
                  <c:v>4.0000000000000027E-3</c:v>
                </c:pt>
                <c:pt idx="3">
                  <c:v>-1.0000000000000007E-3</c:v>
                </c:pt>
                <c:pt idx="4">
                  <c:v>-2.0000000000000013E-3</c:v>
                </c:pt>
                <c:pt idx="5">
                  <c:v>3.0000000000000014E-3</c:v>
                </c:pt>
                <c:pt idx="6">
                  <c:v>1.2E-2</c:v>
                </c:pt>
                <c:pt idx="7">
                  <c:v>-2.0000000000000013E-3</c:v>
                </c:pt>
                <c:pt idx="8">
                  <c:v>-2.0000000000000013E-3</c:v>
                </c:pt>
                <c:pt idx="9">
                  <c:v>-1.0000000000000007E-3</c:v>
                </c:pt>
                <c:pt idx="10">
                  <c:v>-7.0000000000000027E-3</c:v>
                </c:pt>
                <c:pt idx="11">
                  <c:v>-7.0000000000000027E-3</c:v>
                </c:pt>
                <c:pt idx="12">
                  <c:v>-5.0000000000000027E-3</c:v>
                </c:pt>
                <c:pt idx="13">
                  <c:v>-1.0000000000000007E-3</c:v>
                </c:pt>
                <c:pt idx="14">
                  <c:v>7.0000000000000027E-3</c:v>
                </c:pt>
                <c:pt idx="15">
                  <c:v>4.0000000000000027E-3</c:v>
                </c:pt>
                <c:pt idx="16">
                  <c:v>-3.0000000000000014E-3</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-1.6000000000000011E-2</c:v>
                </c:pt>
                <c:pt idx="1">
                  <c:v>-2.1000000000000012E-2</c:v>
                </c:pt>
                <c:pt idx="2">
                  <c:v>-6.0000000000000027E-3</c:v>
                </c:pt>
                <c:pt idx="3">
                  <c:v>-7.0000000000000027E-3</c:v>
                </c:pt>
                <c:pt idx="4">
                  <c:v>-7.0000000000000027E-3</c:v>
                </c:pt>
                <c:pt idx="5">
                  <c:v>2.0000000000000013E-3</c:v>
                </c:pt>
                <c:pt idx="6">
                  <c:v>-2.3E-2</c:v>
                </c:pt>
                <c:pt idx="7">
                  <c:v>-1.0000000000000005E-2</c:v>
                </c:pt>
                <c:pt idx="8">
                  <c:v>-6.0000000000000027E-3</c:v>
                </c:pt>
                <c:pt idx="9">
                  <c:v>-9.0000000000000028E-3</c:v>
                </c:pt>
                <c:pt idx="10">
                  <c:v>-1.2E-2</c:v>
                </c:pt>
                <c:pt idx="11">
                  <c:v>-7.0000000000000027E-3</c:v>
                </c:pt>
                <c:pt idx="12">
                  <c:v>1.0999999999999998E-2</c:v>
                </c:pt>
                <c:pt idx="13">
                  <c:v>2.3E-2</c:v>
                </c:pt>
                <c:pt idx="14">
                  <c:v>2.3E-2</c:v>
                </c:pt>
                <c:pt idx="15">
                  <c:v>1.0999999999999998E-2</c:v>
                </c:pt>
                <c:pt idx="16">
                  <c:v>1.6000000000000011E-2</c:v>
                </c:pt>
              </c:numCache>
            </c:numRef>
          </c:val>
        </c:ser>
        <c:marker val="1"/>
        <c:axId val="112030848"/>
        <c:axId val="112032384"/>
      </c:lineChart>
      <c:catAx>
        <c:axId val="112030848"/>
        <c:scaling>
          <c:orientation val="minMax"/>
        </c:scaling>
        <c:axPos val="b"/>
        <c:numFmt formatCode="General" sourceLinked="1"/>
        <c:tickLblPos val="nextTo"/>
        <c:crossAx val="112032384"/>
        <c:crosses val="autoZero"/>
        <c:auto val="1"/>
        <c:lblAlgn val="ctr"/>
        <c:lblOffset val="100"/>
      </c:catAx>
      <c:valAx>
        <c:axId val="112032384"/>
        <c:scaling>
          <c:orientation val="minMax"/>
        </c:scaling>
        <c:axPos val="l"/>
        <c:majorGridlines/>
        <c:numFmt formatCode="General" sourceLinked="1"/>
        <c:tickLblPos val="nextTo"/>
        <c:crossAx val="112030848"/>
        <c:crosses val="autoZero"/>
        <c:crossBetween val="between"/>
      </c:valAx>
    </c:plotArea>
    <c:legend>
      <c:legendPos val="r"/>
    </c:legend>
    <c:plotVisOnly val="1"/>
  </c:chart>
  <c:txPr>
    <a:bodyPr/>
    <a:lstStyle/>
    <a:p>
      <a:pPr>
        <a:defRPr sz="1800"/>
      </a:pPr>
      <a:endParaRPr lang="en-US"/>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0.69299999999999995</c:v>
                </c:pt>
                <c:pt idx="1">
                  <c:v>1.018</c:v>
                </c:pt>
                <c:pt idx="2">
                  <c:v>1.03</c:v>
                </c:pt>
                <c:pt idx="3">
                  <c:v>1.0329999999999993</c:v>
                </c:pt>
                <c:pt idx="4">
                  <c:v>1.0269999999999992</c:v>
                </c:pt>
                <c:pt idx="5">
                  <c:v>0.94499999999999995</c:v>
                </c:pt>
                <c:pt idx="6">
                  <c:v>0.98599999999999999</c:v>
                </c:pt>
                <c:pt idx="7">
                  <c:v>0.98499999999999999</c:v>
                </c:pt>
                <c:pt idx="8">
                  <c:v>1.002</c:v>
                </c:pt>
                <c:pt idx="9">
                  <c:v>0.63500000000000034</c:v>
                </c:pt>
                <c:pt idx="10">
                  <c:v>0.62300000000000033</c:v>
                </c:pt>
                <c:pt idx="11">
                  <c:v>0.61800000000000033</c:v>
                </c:pt>
                <c:pt idx="12">
                  <c:v>0.60800000000000032</c:v>
                </c:pt>
                <c:pt idx="13">
                  <c:v>0.59099999999999997</c:v>
                </c:pt>
                <c:pt idx="14">
                  <c:v>0.59</c:v>
                </c:pt>
                <c:pt idx="15">
                  <c:v>0.56699999999999995</c:v>
                </c:pt>
                <c:pt idx="16">
                  <c:v>0.54800000000000004</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0.28100000000000008</c:v>
                </c:pt>
                <c:pt idx="1">
                  <c:v>0.42000000000000015</c:v>
                </c:pt>
                <c:pt idx="2">
                  <c:v>0.44400000000000001</c:v>
                </c:pt>
                <c:pt idx="3">
                  <c:v>0.43800000000000017</c:v>
                </c:pt>
                <c:pt idx="4">
                  <c:v>0.43300000000000016</c:v>
                </c:pt>
                <c:pt idx="5">
                  <c:v>0.41600000000000015</c:v>
                </c:pt>
                <c:pt idx="6">
                  <c:v>0.40200000000000002</c:v>
                </c:pt>
                <c:pt idx="7">
                  <c:v>0.41400000000000015</c:v>
                </c:pt>
                <c:pt idx="8">
                  <c:v>0.42200000000000021</c:v>
                </c:pt>
                <c:pt idx="9">
                  <c:v>0.23600000000000004</c:v>
                </c:pt>
                <c:pt idx="10">
                  <c:v>0.22700000000000001</c:v>
                </c:pt>
                <c:pt idx="11">
                  <c:v>0.21800000000000008</c:v>
                </c:pt>
                <c:pt idx="12">
                  <c:v>0.21100000000000008</c:v>
                </c:pt>
                <c:pt idx="13">
                  <c:v>0.192</c:v>
                </c:pt>
                <c:pt idx="14">
                  <c:v>0.18800000000000008</c:v>
                </c:pt>
                <c:pt idx="15">
                  <c:v>0.16900000000000001</c:v>
                </c:pt>
                <c:pt idx="16">
                  <c:v>0.16400000000000001</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0.10199999999999998</c:v>
                </c:pt>
                <c:pt idx="1">
                  <c:v>0.20400000000000001</c:v>
                </c:pt>
                <c:pt idx="2">
                  <c:v>0.191</c:v>
                </c:pt>
                <c:pt idx="3">
                  <c:v>0.192</c:v>
                </c:pt>
                <c:pt idx="4">
                  <c:v>0.19</c:v>
                </c:pt>
                <c:pt idx="5">
                  <c:v>0.20700000000000007</c:v>
                </c:pt>
                <c:pt idx="6">
                  <c:v>0.20100000000000001</c:v>
                </c:pt>
                <c:pt idx="7">
                  <c:v>0.17500000000000004</c:v>
                </c:pt>
                <c:pt idx="8">
                  <c:v>0.19</c:v>
                </c:pt>
                <c:pt idx="9">
                  <c:v>0.10400000000000002</c:v>
                </c:pt>
                <c:pt idx="10">
                  <c:v>8.5000000000000006E-2</c:v>
                </c:pt>
                <c:pt idx="11">
                  <c:v>7.3000000000000009E-2</c:v>
                </c:pt>
                <c:pt idx="12">
                  <c:v>7.6999999999999999E-2</c:v>
                </c:pt>
                <c:pt idx="13">
                  <c:v>6.0000000000000026E-2</c:v>
                </c:pt>
                <c:pt idx="14">
                  <c:v>5.7000000000000023E-2</c:v>
                </c:pt>
                <c:pt idx="15">
                  <c:v>3.0000000000000002E-2</c:v>
                </c:pt>
                <c:pt idx="16">
                  <c:v>3.5999999999999997E-2</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4.5000000000000012E-2</c:v>
                </c:pt>
                <c:pt idx="1">
                  <c:v>8.9000000000000065E-2</c:v>
                </c:pt>
                <c:pt idx="2">
                  <c:v>8.6000000000000021E-2</c:v>
                </c:pt>
                <c:pt idx="3">
                  <c:v>8.5000000000000006E-2</c:v>
                </c:pt>
                <c:pt idx="4">
                  <c:v>8.4000000000000047E-2</c:v>
                </c:pt>
                <c:pt idx="5">
                  <c:v>9.4000000000000028E-2</c:v>
                </c:pt>
                <c:pt idx="6">
                  <c:v>8.3000000000000046E-2</c:v>
                </c:pt>
                <c:pt idx="7">
                  <c:v>7.8000000000000014E-2</c:v>
                </c:pt>
                <c:pt idx="8">
                  <c:v>8.1000000000000003E-2</c:v>
                </c:pt>
                <c:pt idx="9">
                  <c:v>3.500000000000001E-2</c:v>
                </c:pt>
                <c:pt idx="10">
                  <c:v>2.9000000000000001E-2</c:v>
                </c:pt>
                <c:pt idx="11">
                  <c:v>2.0000000000000011E-2</c:v>
                </c:pt>
                <c:pt idx="12">
                  <c:v>1.4999999999999998E-2</c:v>
                </c:pt>
                <c:pt idx="13">
                  <c:v>2.0000000000000013E-3</c:v>
                </c:pt>
                <c:pt idx="14">
                  <c:v>-2.0000000000000013E-3</c:v>
                </c:pt>
                <c:pt idx="15">
                  <c:v>-1.6000000000000011E-2</c:v>
                </c:pt>
                <c:pt idx="16">
                  <c:v>-2.3E-2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1.2999999999999998E-2</c:v>
                </c:pt>
                <c:pt idx="1">
                  <c:v>5.5000000000000014E-2</c:v>
                </c:pt>
                <c:pt idx="2">
                  <c:v>3.6999999999999998E-2</c:v>
                </c:pt>
                <c:pt idx="3">
                  <c:v>3.5999999999999997E-2</c:v>
                </c:pt>
                <c:pt idx="4">
                  <c:v>3.6999999999999998E-2</c:v>
                </c:pt>
                <c:pt idx="5">
                  <c:v>3.4000000000000002E-2</c:v>
                </c:pt>
                <c:pt idx="6">
                  <c:v>4.8000000000000001E-2</c:v>
                </c:pt>
                <c:pt idx="7">
                  <c:v>3.2000000000000021E-2</c:v>
                </c:pt>
                <c:pt idx="8">
                  <c:v>3.4000000000000002E-2</c:v>
                </c:pt>
                <c:pt idx="9">
                  <c:v>1.4999999999999998E-2</c:v>
                </c:pt>
                <c:pt idx="10">
                  <c:v>8.0000000000000071E-3</c:v>
                </c:pt>
                <c:pt idx="11">
                  <c:v>0</c:v>
                </c:pt>
                <c:pt idx="12">
                  <c:v>-3.0000000000000014E-3</c:v>
                </c:pt>
                <c:pt idx="13">
                  <c:v>-1.0000000000000005E-2</c:v>
                </c:pt>
                <c:pt idx="14">
                  <c:v>-1.0000000000000005E-2</c:v>
                </c:pt>
                <c:pt idx="15">
                  <c:v>-2.1999999999999999E-2</c:v>
                </c:pt>
                <c:pt idx="16">
                  <c:v>-3.2000000000000021E-2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-5.0000000000000027E-3</c:v>
                </c:pt>
                <c:pt idx="1">
                  <c:v>-3.0000000000000014E-3</c:v>
                </c:pt>
                <c:pt idx="2">
                  <c:v>-1.7000000000000001E-2</c:v>
                </c:pt>
                <c:pt idx="3">
                  <c:v>-2.4E-2</c:v>
                </c:pt>
                <c:pt idx="4">
                  <c:v>-2.3E-2</c:v>
                </c:pt>
                <c:pt idx="5">
                  <c:v>-1.7999999999999999E-2</c:v>
                </c:pt>
                <c:pt idx="6">
                  <c:v>-6.0000000000000027E-3</c:v>
                </c:pt>
                <c:pt idx="7">
                  <c:v>-2.7000000000000014E-2</c:v>
                </c:pt>
                <c:pt idx="8">
                  <c:v>-2.1999999999999999E-2</c:v>
                </c:pt>
                <c:pt idx="9">
                  <c:v>3.0000000000000014E-3</c:v>
                </c:pt>
                <c:pt idx="10">
                  <c:v>-9.0000000000000028E-3</c:v>
                </c:pt>
                <c:pt idx="11">
                  <c:v>-1.7000000000000001E-2</c:v>
                </c:pt>
                <c:pt idx="12">
                  <c:v>-1.4E-2</c:v>
                </c:pt>
                <c:pt idx="13">
                  <c:v>-2.4E-2</c:v>
                </c:pt>
                <c:pt idx="14">
                  <c:v>-2.5000000000000001E-2</c:v>
                </c:pt>
                <c:pt idx="15">
                  <c:v>-3.9000000000000014E-2</c:v>
                </c:pt>
                <c:pt idx="16">
                  <c:v>-4.2000000000000023E-2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-1.0000000000000007E-3</c:v>
                </c:pt>
                <c:pt idx="1">
                  <c:v>2.1999999999999999E-2</c:v>
                </c:pt>
                <c:pt idx="2">
                  <c:v>4.0000000000000027E-3</c:v>
                </c:pt>
                <c:pt idx="3">
                  <c:v>2.0000000000000013E-3</c:v>
                </c:pt>
                <c:pt idx="4">
                  <c:v>1.0000000000000007E-3</c:v>
                </c:pt>
                <c:pt idx="5">
                  <c:v>1.0999999999999998E-2</c:v>
                </c:pt>
                <c:pt idx="6">
                  <c:v>1.6000000000000011E-2</c:v>
                </c:pt>
                <c:pt idx="7">
                  <c:v>-1.0000000000000007E-3</c:v>
                </c:pt>
                <c:pt idx="8">
                  <c:v>1.0000000000000007E-3</c:v>
                </c:pt>
                <c:pt idx="9">
                  <c:v>2.0000000000000013E-3</c:v>
                </c:pt>
                <c:pt idx="10">
                  <c:v>-7.0000000000000027E-3</c:v>
                </c:pt>
                <c:pt idx="11">
                  <c:v>-1.0999999999999998E-2</c:v>
                </c:pt>
                <c:pt idx="12">
                  <c:v>-1.0000000000000005E-2</c:v>
                </c:pt>
                <c:pt idx="13">
                  <c:v>-9.0000000000000028E-3</c:v>
                </c:pt>
                <c:pt idx="14">
                  <c:v>-2.0000000000000013E-3</c:v>
                </c:pt>
                <c:pt idx="15">
                  <c:v>-7.0000000000000027E-3</c:v>
                </c:pt>
                <c:pt idx="16">
                  <c:v>-2.0000000000000011E-2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-1.6000000000000011E-2</c:v>
                </c:pt>
                <c:pt idx="1">
                  <c:v>-1.6000000000000011E-2</c:v>
                </c:pt>
                <c:pt idx="2">
                  <c:v>-4.0000000000000027E-3</c:v>
                </c:pt>
                <c:pt idx="3">
                  <c:v>-4.0000000000000027E-3</c:v>
                </c:pt>
                <c:pt idx="4">
                  <c:v>-5.0000000000000027E-3</c:v>
                </c:pt>
                <c:pt idx="5">
                  <c:v>5.0000000000000027E-3</c:v>
                </c:pt>
                <c:pt idx="6">
                  <c:v>-2.0000000000000011E-2</c:v>
                </c:pt>
                <c:pt idx="7">
                  <c:v>-9.0000000000000028E-3</c:v>
                </c:pt>
                <c:pt idx="8">
                  <c:v>-4.0000000000000027E-3</c:v>
                </c:pt>
                <c:pt idx="9">
                  <c:v>-9.0000000000000028E-3</c:v>
                </c:pt>
                <c:pt idx="10">
                  <c:v>-1.4999999999999998E-2</c:v>
                </c:pt>
                <c:pt idx="11">
                  <c:v>-1.4E-2</c:v>
                </c:pt>
                <c:pt idx="12">
                  <c:v>1.0000000000000007E-3</c:v>
                </c:pt>
                <c:pt idx="13">
                  <c:v>7.0000000000000027E-3</c:v>
                </c:pt>
                <c:pt idx="14">
                  <c:v>7.0000000000000027E-3</c:v>
                </c:pt>
                <c:pt idx="15">
                  <c:v>-9.0000000000000028E-3</c:v>
                </c:pt>
                <c:pt idx="16">
                  <c:v>-8.0000000000000071E-3</c:v>
                </c:pt>
              </c:numCache>
            </c:numRef>
          </c:val>
        </c:ser>
        <c:marker val="1"/>
        <c:axId val="112160768"/>
        <c:axId val="112162304"/>
      </c:lineChart>
      <c:catAx>
        <c:axId val="112160768"/>
        <c:scaling>
          <c:orientation val="minMax"/>
        </c:scaling>
        <c:axPos val="b"/>
        <c:numFmt formatCode="General" sourceLinked="1"/>
        <c:tickLblPos val="nextTo"/>
        <c:crossAx val="112162304"/>
        <c:crosses val="autoZero"/>
        <c:auto val="1"/>
        <c:lblAlgn val="ctr"/>
        <c:lblOffset val="100"/>
      </c:catAx>
      <c:valAx>
        <c:axId val="112162304"/>
        <c:scaling>
          <c:orientation val="minMax"/>
        </c:scaling>
        <c:axPos val="l"/>
        <c:majorGridlines/>
        <c:numFmt formatCode="General" sourceLinked="1"/>
        <c:tickLblPos val="nextTo"/>
        <c:crossAx val="112160768"/>
        <c:crosses val="autoZero"/>
        <c:crossBetween val="between"/>
      </c:valAx>
    </c:plotArea>
    <c:legend>
      <c:legendPos val="r"/>
    </c:legend>
    <c:plotVisOnly val="1"/>
  </c:chart>
  <c:txPr>
    <a:bodyPr/>
    <a:lstStyle/>
    <a:p>
      <a:pPr>
        <a:defRPr sz="1800"/>
      </a:pPr>
      <a:endParaRPr lang="en-US"/>
    </a:p>
  </c:txPr>
  <c:externalData r:id="rId1"/>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cked"/>
        <c:ser>
          <c:idx val="0"/>
          <c:order val="0"/>
          <c:tx>
            <c:strRef>
              <c:f>Sheet1!$B$1</c:f>
              <c:strCache>
                <c:ptCount val="1"/>
                <c:pt idx="0">
                  <c:v>Series 1</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Sheet1!$B$2:$B$18</c:f>
              <c:numCache>
                <c:formatCode>General</c:formatCode>
                <c:ptCount val="17"/>
                <c:pt idx="0">
                  <c:v>1.389</c:v>
                </c:pt>
                <c:pt idx="1">
                  <c:v>1.9239999999999993</c:v>
                </c:pt>
                <c:pt idx="2">
                  <c:v>1.9440000000000006</c:v>
                </c:pt>
                <c:pt idx="3">
                  <c:v>1.9880000000000007</c:v>
                </c:pt>
                <c:pt idx="4">
                  <c:v>2.0070000000000001</c:v>
                </c:pt>
                <c:pt idx="5">
                  <c:v>1.9600000000000006</c:v>
                </c:pt>
                <c:pt idx="6">
                  <c:v>1.9690000000000001</c:v>
                </c:pt>
                <c:pt idx="7">
                  <c:v>1.9830000000000001</c:v>
                </c:pt>
                <c:pt idx="8">
                  <c:v>1.9910000000000001</c:v>
                </c:pt>
                <c:pt idx="9">
                  <c:v>1.296</c:v>
                </c:pt>
                <c:pt idx="10">
                  <c:v>1.2869999999999993</c:v>
                </c:pt>
                <c:pt idx="11">
                  <c:v>1.2769999999999992</c:v>
                </c:pt>
                <c:pt idx="12">
                  <c:v>1.2729999999999992</c:v>
                </c:pt>
                <c:pt idx="13">
                  <c:v>1.2529999999999992</c:v>
                </c:pt>
                <c:pt idx="14">
                  <c:v>1.244</c:v>
                </c:pt>
                <c:pt idx="15">
                  <c:v>1.2209999999999994</c:v>
                </c:pt>
                <c:pt idx="16">
                  <c:v>1.2149999999999994</c:v>
                </c:pt>
              </c:numCache>
            </c:numRef>
          </c:val>
        </c:ser>
        <c:ser>
          <c:idx val="1"/>
          <c:order val="1"/>
          <c:tx>
            <c:strRef>
              <c:f>Sheet1!$C$1</c:f>
              <c:strCache>
                <c:ptCount val="1"/>
                <c:pt idx="0">
                  <c:v>Series 2</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Sheet1!$C$2:$C$18</c:f>
              <c:numCache>
                <c:formatCode>General</c:formatCode>
                <c:ptCount val="17"/>
                <c:pt idx="0">
                  <c:v>0.75600000000000034</c:v>
                </c:pt>
                <c:pt idx="1">
                  <c:v>1.0249999999999992</c:v>
                </c:pt>
                <c:pt idx="2">
                  <c:v>1.0049999999999992</c:v>
                </c:pt>
                <c:pt idx="3">
                  <c:v>1.008</c:v>
                </c:pt>
                <c:pt idx="4">
                  <c:v>1.014</c:v>
                </c:pt>
                <c:pt idx="5">
                  <c:v>0.9650000000000003</c:v>
                </c:pt>
                <c:pt idx="6">
                  <c:v>0.94699999999999995</c:v>
                </c:pt>
                <c:pt idx="7">
                  <c:v>0.998</c:v>
                </c:pt>
                <c:pt idx="8">
                  <c:v>0.999</c:v>
                </c:pt>
                <c:pt idx="9">
                  <c:v>0.57299999999999995</c:v>
                </c:pt>
                <c:pt idx="10">
                  <c:v>0.55600000000000005</c:v>
                </c:pt>
                <c:pt idx="11">
                  <c:v>0.54500000000000004</c:v>
                </c:pt>
                <c:pt idx="12">
                  <c:v>0.55800000000000005</c:v>
                </c:pt>
                <c:pt idx="13">
                  <c:v>0.53300000000000003</c:v>
                </c:pt>
                <c:pt idx="14">
                  <c:v>0.55500000000000005</c:v>
                </c:pt>
                <c:pt idx="15">
                  <c:v>0.52400000000000002</c:v>
                </c:pt>
                <c:pt idx="16">
                  <c:v>0.54100000000000004</c:v>
                </c:pt>
              </c:numCache>
            </c:numRef>
          </c:val>
        </c:ser>
        <c:ser>
          <c:idx val="2"/>
          <c:order val="2"/>
          <c:tx>
            <c:strRef>
              <c:f>Sheet1!$D$1</c:f>
              <c:strCache>
                <c:ptCount val="1"/>
                <c:pt idx="0">
                  <c:v>Series 3</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Sheet1!$D$2:$D$18</c:f>
              <c:numCache>
                <c:formatCode>General</c:formatCode>
                <c:ptCount val="17"/>
                <c:pt idx="0">
                  <c:v>0.41600000000000015</c:v>
                </c:pt>
                <c:pt idx="1">
                  <c:v>0.61300000000000032</c:v>
                </c:pt>
                <c:pt idx="2">
                  <c:v>0.57199999999999995</c:v>
                </c:pt>
                <c:pt idx="3">
                  <c:v>0.56499999999999995</c:v>
                </c:pt>
                <c:pt idx="4">
                  <c:v>0.56100000000000005</c:v>
                </c:pt>
                <c:pt idx="5">
                  <c:v>0.54900000000000004</c:v>
                </c:pt>
                <c:pt idx="6">
                  <c:v>0.54400000000000004</c:v>
                </c:pt>
                <c:pt idx="7">
                  <c:v>0.52900000000000003</c:v>
                </c:pt>
                <c:pt idx="8">
                  <c:v>0.53300000000000003</c:v>
                </c:pt>
                <c:pt idx="9">
                  <c:v>0.27700000000000002</c:v>
                </c:pt>
                <c:pt idx="10">
                  <c:v>0.254</c:v>
                </c:pt>
                <c:pt idx="11">
                  <c:v>0.24300000000000008</c:v>
                </c:pt>
                <c:pt idx="12">
                  <c:v>0.25600000000000001</c:v>
                </c:pt>
                <c:pt idx="13">
                  <c:v>0.23700000000000004</c:v>
                </c:pt>
                <c:pt idx="14">
                  <c:v>0.24500000000000008</c:v>
                </c:pt>
                <c:pt idx="15">
                  <c:v>0.21500000000000008</c:v>
                </c:pt>
                <c:pt idx="16">
                  <c:v>0.23</c:v>
                </c:pt>
              </c:numCache>
            </c:numRef>
          </c:val>
        </c:ser>
        <c:ser>
          <c:idx val="3"/>
          <c:order val="3"/>
          <c:tx>
            <c:strRef>
              <c:f>Sheet1!$E$1</c:f>
              <c:strCache>
                <c:ptCount val="1"/>
                <c:pt idx="0">
                  <c:v>Series 4</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Sheet1!$E$2:$E$18</c:f>
              <c:numCache>
                <c:formatCode>General</c:formatCode>
                <c:ptCount val="17"/>
                <c:pt idx="0">
                  <c:v>0.20300000000000001</c:v>
                </c:pt>
                <c:pt idx="1">
                  <c:v>0.29800000000000021</c:v>
                </c:pt>
                <c:pt idx="2">
                  <c:v>0.28000000000000008</c:v>
                </c:pt>
                <c:pt idx="3">
                  <c:v>0.27100000000000002</c:v>
                </c:pt>
                <c:pt idx="4">
                  <c:v>0.25700000000000001</c:v>
                </c:pt>
                <c:pt idx="5">
                  <c:v>0.26600000000000001</c:v>
                </c:pt>
                <c:pt idx="6">
                  <c:v>0.23900000000000007</c:v>
                </c:pt>
                <c:pt idx="7">
                  <c:v>0.23100000000000001</c:v>
                </c:pt>
                <c:pt idx="8">
                  <c:v>0.22900000000000001</c:v>
                </c:pt>
                <c:pt idx="9">
                  <c:v>0.10500000000000002</c:v>
                </c:pt>
                <c:pt idx="10">
                  <c:v>0.1</c:v>
                </c:pt>
                <c:pt idx="11">
                  <c:v>8.7000000000000022E-2</c:v>
                </c:pt>
                <c:pt idx="12">
                  <c:v>8.4000000000000047E-2</c:v>
                </c:pt>
                <c:pt idx="13">
                  <c:v>6.9000000000000034E-2</c:v>
                </c:pt>
                <c:pt idx="14">
                  <c:v>6.8000000000000019E-2</c:v>
                </c:pt>
                <c:pt idx="15">
                  <c:v>5.1999999999999998E-2</c:v>
                </c:pt>
                <c:pt idx="16">
                  <c:v>5.1999999999999998E-2</c:v>
                </c:pt>
              </c:numCache>
            </c:numRef>
          </c:val>
        </c:ser>
        <c:ser>
          <c:idx val="4"/>
          <c:order val="4"/>
          <c:tx>
            <c:strRef>
              <c:f>Sheet1!$F$1</c:f>
              <c:strCache>
                <c:ptCount val="1"/>
                <c:pt idx="0">
                  <c:v>Series 5</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Sheet1!$F$2:$F$18</c:f>
              <c:numCache>
                <c:formatCode>General</c:formatCode>
                <c:ptCount val="17"/>
                <c:pt idx="0">
                  <c:v>0.11</c:v>
                </c:pt>
                <c:pt idx="1">
                  <c:v>0.18400000000000008</c:v>
                </c:pt>
                <c:pt idx="2">
                  <c:v>0.16700000000000001</c:v>
                </c:pt>
                <c:pt idx="3">
                  <c:v>0.15700000000000008</c:v>
                </c:pt>
                <c:pt idx="4">
                  <c:v>0.14400000000000004</c:v>
                </c:pt>
                <c:pt idx="5">
                  <c:v>0.14300000000000004</c:v>
                </c:pt>
                <c:pt idx="6">
                  <c:v>0.14300000000000004</c:v>
                </c:pt>
                <c:pt idx="7">
                  <c:v>0.12200000000000004</c:v>
                </c:pt>
                <c:pt idx="8">
                  <c:v>0.12300000000000004</c:v>
                </c:pt>
                <c:pt idx="9">
                  <c:v>5.8000000000000003E-2</c:v>
                </c:pt>
                <c:pt idx="10">
                  <c:v>4.8000000000000001E-2</c:v>
                </c:pt>
                <c:pt idx="11">
                  <c:v>4.0000000000000022E-2</c:v>
                </c:pt>
                <c:pt idx="12">
                  <c:v>3.1000000000000014E-2</c:v>
                </c:pt>
                <c:pt idx="13">
                  <c:v>1.4999999999999998E-2</c:v>
                </c:pt>
                <c:pt idx="14">
                  <c:v>1.2E-2</c:v>
                </c:pt>
                <c:pt idx="15">
                  <c:v>-3.0000000000000014E-3</c:v>
                </c:pt>
                <c:pt idx="16">
                  <c:v>-1.2E-2</c:v>
                </c:pt>
              </c:numCache>
            </c:numRef>
          </c:val>
        </c:ser>
        <c:ser>
          <c:idx val="5"/>
          <c:order val="5"/>
          <c:tx>
            <c:strRef>
              <c:f>Sheet1!$G$1</c:f>
              <c:strCache>
                <c:ptCount val="1"/>
                <c:pt idx="0">
                  <c:v>Series 6</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Sheet1!$G$2:$G$18</c:f>
              <c:numCache>
                <c:formatCode>General</c:formatCode>
                <c:ptCount val="17"/>
                <c:pt idx="0">
                  <c:v>4.7000000000000014E-2</c:v>
                </c:pt>
                <c:pt idx="1">
                  <c:v>9.6000000000000002E-2</c:v>
                </c:pt>
                <c:pt idx="2">
                  <c:v>7.6999999999999999E-2</c:v>
                </c:pt>
                <c:pt idx="3">
                  <c:v>7.1999999999999995E-2</c:v>
                </c:pt>
                <c:pt idx="4">
                  <c:v>7.1999999999999995E-2</c:v>
                </c:pt>
                <c:pt idx="5">
                  <c:v>0.12000000000000002</c:v>
                </c:pt>
                <c:pt idx="6">
                  <c:v>8.3000000000000046E-2</c:v>
                </c:pt>
                <c:pt idx="7">
                  <c:v>5.8000000000000003E-2</c:v>
                </c:pt>
                <c:pt idx="8">
                  <c:v>6.5000000000000002E-2</c:v>
                </c:pt>
                <c:pt idx="9">
                  <c:v>3.4000000000000002E-2</c:v>
                </c:pt>
                <c:pt idx="10">
                  <c:v>1.7999999999999999E-2</c:v>
                </c:pt>
                <c:pt idx="11">
                  <c:v>9.0000000000000028E-3</c:v>
                </c:pt>
                <c:pt idx="12">
                  <c:v>4.0000000000000027E-3</c:v>
                </c:pt>
                <c:pt idx="13">
                  <c:v>-9.0000000000000028E-3</c:v>
                </c:pt>
                <c:pt idx="14">
                  <c:v>-1.0000000000000005E-2</c:v>
                </c:pt>
                <c:pt idx="15">
                  <c:v>-2.8000000000000001E-2</c:v>
                </c:pt>
                <c:pt idx="16">
                  <c:v>-3.1000000000000014E-2</c:v>
                </c:pt>
              </c:numCache>
            </c:numRef>
          </c:val>
        </c:ser>
        <c:ser>
          <c:idx val="6"/>
          <c:order val="6"/>
          <c:tx>
            <c:strRef>
              <c:f>Sheet1!$H$1</c:f>
              <c:strCache>
                <c:ptCount val="1"/>
                <c:pt idx="0">
                  <c:v>Series 7</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Sheet1!$H$2:$H$18</c:f>
              <c:numCache>
                <c:formatCode>General</c:formatCode>
                <c:ptCount val="17"/>
                <c:pt idx="0">
                  <c:v>1.4999999999999998E-2</c:v>
                </c:pt>
                <c:pt idx="1">
                  <c:v>3.7999999999999999E-2</c:v>
                </c:pt>
                <c:pt idx="2">
                  <c:v>2.0000000000000011E-2</c:v>
                </c:pt>
                <c:pt idx="3">
                  <c:v>1.2999999999999998E-2</c:v>
                </c:pt>
                <c:pt idx="4">
                  <c:v>1.2E-2</c:v>
                </c:pt>
                <c:pt idx="5">
                  <c:v>3.2000000000000021E-2</c:v>
                </c:pt>
                <c:pt idx="6">
                  <c:v>2.5999999999999999E-2</c:v>
                </c:pt>
                <c:pt idx="7">
                  <c:v>5.0000000000000027E-3</c:v>
                </c:pt>
                <c:pt idx="8">
                  <c:v>1.0999999999999998E-2</c:v>
                </c:pt>
                <c:pt idx="9">
                  <c:v>7.0000000000000027E-3</c:v>
                </c:pt>
                <c:pt idx="10">
                  <c:v>-6.0000000000000027E-3</c:v>
                </c:pt>
                <c:pt idx="11">
                  <c:v>-1.2999999999999998E-2</c:v>
                </c:pt>
                <c:pt idx="12">
                  <c:v>-1.7999999999999999E-2</c:v>
                </c:pt>
                <c:pt idx="13">
                  <c:v>-2.5000000000000001E-2</c:v>
                </c:pt>
                <c:pt idx="14">
                  <c:v>-2.8000000000000001E-2</c:v>
                </c:pt>
                <c:pt idx="15">
                  <c:v>-4.0000000000000022E-2</c:v>
                </c:pt>
                <c:pt idx="16">
                  <c:v>-4.900000000000003E-2</c:v>
                </c:pt>
              </c:numCache>
            </c:numRef>
          </c:val>
        </c:ser>
        <c:ser>
          <c:idx val="7"/>
          <c:order val="7"/>
          <c:tx>
            <c:strRef>
              <c:f>Sheet1!$I$1</c:f>
              <c:strCache>
                <c:ptCount val="1"/>
                <c:pt idx="0">
                  <c:v>Series 8</c:v>
                </c:pt>
              </c:strCache>
            </c:strRef>
          </c:tx>
          <c:cat>
            <c:numRef>
              <c:f>Sheet1!$A$2:$A$18</c:f>
              <c:numCache>
                <c:formatCode>General</c:formatCode>
                <c:ptCount val="17"/>
                <c:pt idx="0">
                  <c:v>0</c:v>
                </c:pt>
                <c:pt idx="1">
                  <c:v>0.38300000000000017</c:v>
                </c:pt>
                <c:pt idx="2">
                  <c:v>0.68300000000000005</c:v>
                </c:pt>
                <c:pt idx="3">
                  <c:v>1.0329999999999993</c:v>
                </c:pt>
                <c:pt idx="4">
                  <c:v>1.45</c:v>
                </c:pt>
                <c:pt idx="5">
                  <c:v>1.9500000000000006</c:v>
                </c:pt>
                <c:pt idx="6">
                  <c:v>2.4169999999999985</c:v>
                </c:pt>
                <c:pt idx="7">
                  <c:v>3.05</c:v>
                </c:pt>
                <c:pt idx="8">
                  <c:v>3.758</c:v>
                </c:pt>
                <c:pt idx="9">
                  <c:v>4.383</c:v>
                </c:pt>
                <c:pt idx="10">
                  <c:v>5.0830000000000002</c:v>
                </c:pt>
                <c:pt idx="11">
                  <c:v>5.9829999999999997</c:v>
                </c:pt>
                <c:pt idx="12">
                  <c:v>7.1829999999999972</c:v>
                </c:pt>
                <c:pt idx="13">
                  <c:v>8.4550000000000054</c:v>
                </c:pt>
                <c:pt idx="14">
                  <c:v>9.9830000000000005</c:v>
                </c:pt>
                <c:pt idx="15">
                  <c:v>10.983000000000002</c:v>
                </c:pt>
                <c:pt idx="16">
                  <c:v>11.983000000000002</c:v>
                </c:pt>
              </c:numCache>
            </c:numRef>
          </c:cat>
          <c:val>
            <c:numRef>
              <c:f>Sheet1!$I$2:$I$18</c:f>
              <c:numCache>
                <c:formatCode>General</c:formatCode>
                <c:ptCount val="17"/>
                <c:pt idx="0">
                  <c:v>3.0000000000000014E-3</c:v>
                </c:pt>
                <c:pt idx="1">
                  <c:v>4.0000000000000027E-3</c:v>
                </c:pt>
                <c:pt idx="2">
                  <c:v>2.1000000000000012E-2</c:v>
                </c:pt>
                <c:pt idx="3">
                  <c:v>1.4999999999999998E-2</c:v>
                </c:pt>
                <c:pt idx="4">
                  <c:v>1.2E-2</c:v>
                </c:pt>
                <c:pt idx="5">
                  <c:v>2.1999999999999999E-2</c:v>
                </c:pt>
                <c:pt idx="6">
                  <c:v>-5.0000000000000027E-3</c:v>
                </c:pt>
                <c:pt idx="7">
                  <c:v>2.0000000000000013E-3</c:v>
                </c:pt>
                <c:pt idx="8">
                  <c:v>1.0000000000000005E-2</c:v>
                </c:pt>
                <c:pt idx="9">
                  <c:v>-4.0000000000000027E-3</c:v>
                </c:pt>
                <c:pt idx="10">
                  <c:v>-1.2999999999999998E-2</c:v>
                </c:pt>
                <c:pt idx="11">
                  <c:v>-1.900000000000001E-2</c:v>
                </c:pt>
                <c:pt idx="12">
                  <c:v>-1.2999999999999998E-2</c:v>
                </c:pt>
                <c:pt idx="13">
                  <c:v>-1.6000000000000011E-2</c:v>
                </c:pt>
                <c:pt idx="14">
                  <c:v>-1.2E-2</c:v>
                </c:pt>
                <c:pt idx="15">
                  <c:v>-3.4000000000000002E-2</c:v>
                </c:pt>
                <c:pt idx="16">
                  <c:v>-2.5000000000000001E-2</c:v>
                </c:pt>
              </c:numCache>
            </c:numRef>
          </c:val>
        </c:ser>
        <c:marker val="1"/>
        <c:axId val="112122496"/>
        <c:axId val="112202112"/>
      </c:lineChart>
      <c:catAx>
        <c:axId val="112122496"/>
        <c:scaling>
          <c:orientation val="minMax"/>
        </c:scaling>
        <c:axPos val="b"/>
        <c:numFmt formatCode="General" sourceLinked="1"/>
        <c:tickLblPos val="nextTo"/>
        <c:crossAx val="112202112"/>
        <c:crosses val="autoZero"/>
        <c:auto val="1"/>
        <c:lblAlgn val="ctr"/>
        <c:lblOffset val="100"/>
      </c:catAx>
      <c:valAx>
        <c:axId val="112202112"/>
        <c:scaling>
          <c:orientation val="minMax"/>
        </c:scaling>
        <c:axPos val="l"/>
        <c:majorGridlines/>
        <c:numFmt formatCode="General" sourceLinked="1"/>
        <c:tickLblPos val="nextTo"/>
        <c:crossAx val="112122496"/>
        <c:crosses val="autoZero"/>
        <c:crossBetween val="between"/>
      </c:valAx>
    </c:plotArea>
    <c:legend>
      <c:legendPos val="r"/>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plotArea>
      <c:layout/>
      <c:scatterChart>
        <c:scatterStyle val="lineMarker"/>
        <c:ser>
          <c:idx val="0"/>
          <c:order val="0"/>
          <c:tx>
            <c:strRef>
              <c:f>Sheet1!$B$1</c:f>
              <c:strCache>
                <c:ptCount val="1"/>
                <c:pt idx="0">
                  <c:v>OD value</c:v>
                </c:pt>
              </c:strCache>
            </c:strRef>
          </c:tx>
          <c:xVal>
            <c:numRef>
              <c:f>Sheet1!$A$2:$A$18</c:f>
              <c:numCache>
                <c:formatCode>General</c:formatCode>
                <c:ptCount val="17"/>
                <c:pt idx="0">
                  <c:v>0</c:v>
                </c:pt>
                <c:pt idx="1">
                  <c:v>0.38300000000000023</c:v>
                </c:pt>
                <c:pt idx="2">
                  <c:v>0.68300000000000005</c:v>
                </c:pt>
                <c:pt idx="3">
                  <c:v>1.032999999999999</c:v>
                </c:pt>
                <c:pt idx="4">
                  <c:v>1.45</c:v>
                </c:pt>
                <c:pt idx="5">
                  <c:v>1.9500000000000008</c:v>
                </c:pt>
                <c:pt idx="6">
                  <c:v>2.416999999999998</c:v>
                </c:pt>
                <c:pt idx="7">
                  <c:v>3.05</c:v>
                </c:pt>
                <c:pt idx="8">
                  <c:v>3.758</c:v>
                </c:pt>
                <c:pt idx="9">
                  <c:v>4.383</c:v>
                </c:pt>
                <c:pt idx="10">
                  <c:v>5.0830000000000002</c:v>
                </c:pt>
                <c:pt idx="11">
                  <c:v>5.9829999999999997</c:v>
                </c:pt>
                <c:pt idx="12">
                  <c:v>7.1829999999999963</c:v>
                </c:pt>
                <c:pt idx="13">
                  <c:v>8.4550000000000072</c:v>
                </c:pt>
                <c:pt idx="14">
                  <c:v>9.9830000000000005</c:v>
                </c:pt>
                <c:pt idx="15">
                  <c:v>10.983000000000002</c:v>
                </c:pt>
                <c:pt idx="16">
                  <c:v>11.983000000000002</c:v>
                </c:pt>
              </c:numCache>
            </c:numRef>
          </c:xVal>
          <c:yVal>
            <c:numRef>
              <c:f>Sheet1!$B$2:$B$18</c:f>
              <c:numCache>
                <c:formatCode>General</c:formatCode>
                <c:ptCount val="17"/>
                <c:pt idx="0">
                  <c:v>0.42700000000000027</c:v>
                </c:pt>
                <c:pt idx="1">
                  <c:v>0.76200000000000045</c:v>
                </c:pt>
                <c:pt idx="2">
                  <c:v>0.77700000000000058</c:v>
                </c:pt>
                <c:pt idx="3">
                  <c:v>0.76700000000000046</c:v>
                </c:pt>
                <c:pt idx="4">
                  <c:v>0.75200000000000045</c:v>
                </c:pt>
                <c:pt idx="5">
                  <c:v>0.68</c:v>
                </c:pt>
                <c:pt idx="6">
                  <c:v>0.73300000000000043</c:v>
                </c:pt>
                <c:pt idx="7">
                  <c:v>0.74900000000000044</c:v>
                </c:pt>
                <c:pt idx="8">
                  <c:v>0.75600000000000045</c:v>
                </c:pt>
                <c:pt idx="9">
                  <c:v>0.33100000000000035</c:v>
                </c:pt>
                <c:pt idx="10">
                  <c:v>0.32300000000000023</c:v>
                </c:pt>
                <c:pt idx="11">
                  <c:v>0.32400000000000023</c:v>
                </c:pt>
                <c:pt idx="12">
                  <c:v>0.31000000000000022</c:v>
                </c:pt>
                <c:pt idx="13">
                  <c:v>0.30000000000000021</c:v>
                </c:pt>
                <c:pt idx="14">
                  <c:v>0.29400000000000021</c:v>
                </c:pt>
                <c:pt idx="15">
                  <c:v>0.27500000000000002</c:v>
                </c:pt>
                <c:pt idx="16">
                  <c:v>0.26500000000000001</c:v>
                </c:pt>
              </c:numCache>
            </c:numRef>
          </c:yVal>
        </c:ser>
        <c:axId val="120374400"/>
        <c:axId val="120375936"/>
      </c:scatterChart>
      <c:valAx>
        <c:axId val="120374400"/>
        <c:scaling>
          <c:orientation val="minMax"/>
        </c:scaling>
        <c:axPos val="b"/>
        <c:numFmt formatCode="General" sourceLinked="1"/>
        <c:tickLblPos val="nextTo"/>
        <c:crossAx val="120375936"/>
        <c:crosses val="autoZero"/>
        <c:crossBetween val="midCat"/>
      </c:valAx>
      <c:valAx>
        <c:axId val="120375936"/>
        <c:scaling>
          <c:orientation val="minMax"/>
        </c:scaling>
        <c:axPos val="l"/>
        <c:majorGridlines/>
        <c:numFmt formatCode="General" sourceLinked="1"/>
        <c:tickLblPos val="nextTo"/>
        <c:crossAx val="120374400"/>
        <c:crosses val="autoZero"/>
        <c:crossBetween val="midCat"/>
      </c:valAx>
    </c:plotArea>
    <c:legend>
      <c:legendPos val="r"/>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plotArea>
      <c:layout/>
      <c:scatterChart>
        <c:scatterStyle val="lineMarker"/>
        <c:ser>
          <c:idx val="0"/>
          <c:order val="0"/>
          <c:tx>
            <c:strRef>
              <c:f>Sheet1!$B$1</c:f>
              <c:strCache>
                <c:ptCount val="1"/>
                <c:pt idx="0">
                  <c:v>OD value</c:v>
                </c:pt>
              </c:strCache>
            </c:strRef>
          </c:tx>
          <c:xVal>
            <c:numRef>
              <c:f>Sheet1!$A$2:$A$18</c:f>
              <c:numCache>
                <c:formatCode>General</c:formatCode>
                <c:ptCount val="17"/>
                <c:pt idx="0">
                  <c:v>0</c:v>
                </c:pt>
                <c:pt idx="1">
                  <c:v>0.38300000000000023</c:v>
                </c:pt>
                <c:pt idx="2">
                  <c:v>0.68300000000000005</c:v>
                </c:pt>
                <c:pt idx="3">
                  <c:v>1.032999999999999</c:v>
                </c:pt>
                <c:pt idx="4">
                  <c:v>1.45</c:v>
                </c:pt>
                <c:pt idx="5">
                  <c:v>1.9500000000000008</c:v>
                </c:pt>
                <c:pt idx="6">
                  <c:v>2.416999999999998</c:v>
                </c:pt>
                <c:pt idx="7">
                  <c:v>3.05</c:v>
                </c:pt>
                <c:pt idx="8">
                  <c:v>3.758</c:v>
                </c:pt>
                <c:pt idx="9">
                  <c:v>4.383</c:v>
                </c:pt>
                <c:pt idx="10">
                  <c:v>5.0830000000000002</c:v>
                </c:pt>
                <c:pt idx="11">
                  <c:v>5.9829999999999997</c:v>
                </c:pt>
                <c:pt idx="12">
                  <c:v>7.1829999999999963</c:v>
                </c:pt>
                <c:pt idx="13">
                  <c:v>8.4550000000000072</c:v>
                </c:pt>
                <c:pt idx="14">
                  <c:v>9.9830000000000005</c:v>
                </c:pt>
                <c:pt idx="15">
                  <c:v>10.983000000000002</c:v>
                </c:pt>
                <c:pt idx="16">
                  <c:v>11.983000000000002</c:v>
                </c:pt>
              </c:numCache>
            </c:numRef>
          </c:xVal>
          <c:yVal>
            <c:numRef>
              <c:f>Sheet1!$B$2:$B$18</c:f>
              <c:numCache>
                <c:formatCode>General</c:formatCode>
                <c:ptCount val="17"/>
                <c:pt idx="0">
                  <c:v>0.192</c:v>
                </c:pt>
                <c:pt idx="1">
                  <c:v>0.40700000000000008</c:v>
                </c:pt>
                <c:pt idx="2">
                  <c:v>0.39400000000000035</c:v>
                </c:pt>
                <c:pt idx="3">
                  <c:v>0.39100000000000035</c:v>
                </c:pt>
                <c:pt idx="4">
                  <c:v>0.38500000000000023</c:v>
                </c:pt>
                <c:pt idx="5">
                  <c:v>0.38300000000000023</c:v>
                </c:pt>
                <c:pt idx="6">
                  <c:v>0.39900000000000035</c:v>
                </c:pt>
                <c:pt idx="7">
                  <c:v>0.37200000000000022</c:v>
                </c:pt>
                <c:pt idx="8">
                  <c:v>0.38500000000000023</c:v>
                </c:pt>
                <c:pt idx="9">
                  <c:v>0.16900000000000001</c:v>
                </c:pt>
                <c:pt idx="10">
                  <c:v>0.15200000000000011</c:v>
                </c:pt>
                <c:pt idx="11">
                  <c:v>0.14100000000000001</c:v>
                </c:pt>
                <c:pt idx="12">
                  <c:v>0.14200000000000004</c:v>
                </c:pt>
                <c:pt idx="13">
                  <c:v>0.129</c:v>
                </c:pt>
                <c:pt idx="14">
                  <c:v>0.12400000000000005</c:v>
                </c:pt>
                <c:pt idx="15">
                  <c:v>9.6000000000000002E-2</c:v>
                </c:pt>
                <c:pt idx="16">
                  <c:v>0.10199999999999998</c:v>
                </c:pt>
              </c:numCache>
            </c:numRef>
          </c:yVal>
        </c:ser>
        <c:axId val="120519680"/>
        <c:axId val="120529664"/>
      </c:scatterChart>
      <c:valAx>
        <c:axId val="120519680"/>
        <c:scaling>
          <c:orientation val="minMax"/>
        </c:scaling>
        <c:axPos val="b"/>
        <c:numFmt formatCode="General" sourceLinked="1"/>
        <c:tickLblPos val="nextTo"/>
        <c:crossAx val="120529664"/>
        <c:crosses val="autoZero"/>
        <c:crossBetween val="midCat"/>
      </c:valAx>
      <c:valAx>
        <c:axId val="120529664"/>
        <c:scaling>
          <c:orientation val="minMax"/>
        </c:scaling>
        <c:axPos val="l"/>
        <c:majorGridlines/>
        <c:numFmt formatCode="General" sourceLinked="1"/>
        <c:tickLblPos val="nextTo"/>
        <c:crossAx val="120519680"/>
        <c:crosses val="autoZero"/>
        <c:crossBetween val="midCat"/>
      </c:valAx>
    </c:plotArea>
    <c:legend>
      <c:legendPos val="r"/>
    </c:legend>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plotArea>
      <c:layout/>
      <c:scatterChart>
        <c:scatterStyle val="lineMarker"/>
        <c:ser>
          <c:idx val="0"/>
          <c:order val="0"/>
          <c:tx>
            <c:strRef>
              <c:f>Sheet1!$B$1</c:f>
              <c:strCache>
                <c:ptCount val="1"/>
                <c:pt idx="0">
                  <c:v>OD value</c:v>
                </c:pt>
              </c:strCache>
            </c:strRef>
          </c:tx>
          <c:xVal>
            <c:numRef>
              <c:f>Sheet1!$A$2:$A$18</c:f>
              <c:numCache>
                <c:formatCode>General</c:formatCode>
                <c:ptCount val="17"/>
                <c:pt idx="0">
                  <c:v>0</c:v>
                </c:pt>
                <c:pt idx="1">
                  <c:v>0.38300000000000023</c:v>
                </c:pt>
                <c:pt idx="2">
                  <c:v>0.68300000000000005</c:v>
                </c:pt>
                <c:pt idx="3">
                  <c:v>1.032999999999999</c:v>
                </c:pt>
                <c:pt idx="4">
                  <c:v>1.45</c:v>
                </c:pt>
                <c:pt idx="5">
                  <c:v>1.9500000000000008</c:v>
                </c:pt>
                <c:pt idx="6">
                  <c:v>2.416999999999998</c:v>
                </c:pt>
                <c:pt idx="7">
                  <c:v>3.05</c:v>
                </c:pt>
                <c:pt idx="8">
                  <c:v>3.758</c:v>
                </c:pt>
                <c:pt idx="9">
                  <c:v>4.383</c:v>
                </c:pt>
                <c:pt idx="10">
                  <c:v>5.0830000000000002</c:v>
                </c:pt>
                <c:pt idx="11">
                  <c:v>5.9829999999999997</c:v>
                </c:pt>
                <c:pt idx="12">
                  <c:v>7.1829999999999963</c:v>
                </c:pt>
                <c:pt idx="13">
                  <c:v>8.4550000000000072</c:v>
                </c:pt>
                <c:pt idx="14">
                  <c:v>9.9830000000000005</c:v>
                </c:pt>
                <c:pt idx="15">
                  <c:v>10.983000000000002</c:v>
                </c:pt>
                <c:pt idx="16">
                  <c:v>11.983000000000002</c:v>
                </c:pt>
              </c:numCache>
            </c:numRef>
          </c:xVal>
          <c:yVal>
            <c:numRef>
              <c:f>Sheet1!$B$2:$B$18</c:f>
              <c:numCache>
                <c:formatCode>General</c:formatCode>
                <c:ptCount val="17"/>
                <c:pt idx="0">
                  <c:v>8.9000000000000065E-2</c:v>
                </c:pt>
                <c:pt idx="1">
                  <c:v>0.1780000000000001</c:v>
                </c:pt>
                <c:pt idx="2">
                  <c:v>0.17200000000000001</c:v>
                </c:pt>
                <c:pt idx="3">
                  <c:v>0.16800000000000001</c:v>
                </c:pt>
                <c:pt idx="4">
                  <c:v>0.16600000000000001</c:v>
                </c:pt>
                <c:pt idx="5">
                  <c:v>0.16600000000000001</c:v>
                </c:pt>
                <c:pt idx="6">
                  <c:v>0.16200000000000001</c:v>
                </c:pt>
                <c:pt idx="7">
                  <c:v>0.15800000000000011</c:v>
                </c:pt>
                <c:pt idx="8">
                  <c:v>0.15400000000000011</c:v>
                </c:pt>
                <c:pt idx="9">
                  <c:v>5.5000000000000014E-2</c:v>
                </c:pt>
                <c:pt idx="10">
                  <c:v>5.6000000000000001E-2</c:v>
                </c:pt>
                <c:pt idx="11">
                  <c:v>4.9000000000000037E-2</c:v>
                </c:pt>
                <c:pt idx="12">
                  <c:v>3.5999999999999997E-2</c:v>
                </c:pt>
                <c:pt idx="13">
                  <c:v>2.7000000000000017E-2</c:v>
                </c:pt>
                <c:pt idx="14">
                  <c:v>2.0000000000000011E-2</c:v>
                </c:pt>
                <c:pt idx="15">
                  <c:v>6.0000000000000036E-3</c:v>
                </c:pt>
                <c:pt idx="16">
                  <c:v>-5.0000000000000036E-3</c:v>
                </c:pt>
              </c:numCache>
            </c:numRef>
          </c:yVal>
        </c:ser>
        <c:axId val="120579200"/>
        <c:axId val="120580736"/>
      </c:scatterChart>
      <c:valAx>
        <c:axId val="120579200"/>
        <c:scaling>
          <c:orientation val="minMax"/>
        </c:scaling>
        <c:axPos val="b"/>
        <c:numFmt formatCode="General" sourceLinked="1"/>
        <c:tickLblPos val="nextTo"/>
        <c:crossAx val="120580736"/>
        <c:crosses val="autoZero"/>
        <c:crossBetween val="midCat"/>
      </c:valAx>
      <c:valAx>
        <c:axId val="120580736"/>
        <c:scaling>
          <c:orientation val="minMax"/>
        </c:scaling>
        <c:axPos val="l"/>
        <c:majorGridlines/>
        <c:numFmt formatCode="General" sourceLinked="1"/>
        <c:tickLblPos val="nextTo"/>
        <c:crossAx val="120579200"/>
        <c:crosses val="autoZero"/>
        <c:crossBetween val="midCat"/>
      </c:valAx>
    </c:plotArea>
    <c:legend>
      <c:legendPos val="r"/>
    </c:legend>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style val="4"/>
  <c:chart>
    <c:title/>
    <c:plotArea>
      <c:layout/>
      <c:scatterChart>
        <c:scatterStyle val="lineMarker"/>
        <c:ser>
          <c:idx val="0"/>
          <c:order val="0"/>
          <c:tx>
            <c:strRef>
              <c:f>Sheet1!$B$1</c:f>
              <c:strCache>
                <c:ptCount val="1"/>
                <c:pt idx="0">
                  <c:v>OD value</c:v>
                </c:pt>
              </c:strCache>
            </c:strRef>
          </c:tx>
          <c:xVal>
            <c:numRef>
              <c:f>Sheet1!$A$2:$A$18</c:f>
              <c:numCache>
                <c:formatCode>General</c:formatCode>
                <c:ptCount val="17"/>
                <c:pt idx="0">
                  <c:v>0</c:v>
                </c:pt>
                <c:pt idx="1">
                  <c:v>0.38300000000000023</c:v>
                </c:pt>
                <c:pt idx="2">
                  <c:v>0.68300000000000005</c:v>
                </c:pt>
                <c:pt idx="3">
                  <c:v>1.032999999999999</c:v>
                </c:pt>
                <c:pt idx="4">
                  <c:v>1.45</c:v>
                </c:pt>
                <c:pt idx="5">
                  <c:v>1.9500000000000008</c:v>
                </c:pt>
                <c:pt idx="6">
                  <c:v>2.416999999999998</c:v>
                </c:pt>
                <c:pt idx="7">
                  <c:v>3.05</c:v>
                </c:pt>
                <c:pt idx="8">
                  <c:v>3.758</c:v>
                </c:pt>
                <c:pt idx="9">
                  <c:v>4.383</c:v>
                </c:pt>
                <c:pt idx="10">
                  <c:v>5.0830000000000002</c:v>
                </c:pt>
                <c:pt idx="11">
                  <c:v>5.9829999999999997</c:v>
                </c:pt>
                <c:pt idx="12">
                  <c:v>7.1829999999999963</c:v>
                </c:pt>
                <c:pt idx="13">
                  <c:v>8.4550000000000072</c:v>
                </c:pt>
                <c:pt idx="14">
                  <c:v>9.9830000000000005</c:v>
                </c:pt>
                <c:pt idx="15">
                  <c:v>10.983000000000002</c:v>
                </c:pt>
                <c:pt idx="16">
                  <c:v>11.983000000000002</c:v>
                </c:pt>
              </c:numCache>
            </c:numRef>
          </c:xVal>
          <c:yVal>
            <c:numRef>
              <c:f>Sheet1!$B$2:$B$18</c:f>
              <c:numCache>
                <c:formatCode>General</c:formatCode>
                <c:ptCount val="17"/>
                <c:pt idx="0">
                  <c:v>0.39400000000000035</c:v>
                </c:pt>
                <c:pt idx="1">
                  <c:v>0.67400000000000071</c:v>
                </c:pt>
                <c:pt idx="2">
                  <c:v>0.6630000000000007</c:v>
                </c:pt>
                <c:pt idx="3">
                  <c:v>0.66200000000000059</c:v>
                </c:pt>
                <c:pt idx="4">
                  <c:v>0.65300000000000058</c:v>
                </c:pt>
                <c:pt idx="5">
                  <c:v>0.60600000000000043</c:v>
                </c:pt>
                <c:pt idx="6">
                  <c:v>0.63000000000000045</c:v>
                </c:pt>
                <c:pt idx="7">
                  <c:v>0.63600000000000045</c:v>
                </c:pt>
                <c:pt idx="8">
                  <c:v>0.62900000000000045</c:v>
                </c:pt>
                <c:pt idx="9">
                  <c:v>0.24400000000000011</c:v>
                </c:pt>
                <c:pt idx="10">
                  <c:v>0.2430000000000001</c:v>
                </c:pt>
                <c:pt idx="11">
                  <c:v>0.23700000000000004</c:v>
                </c:pt>
                <c:pt idx="12">
                  <c:v>0.22</c:v>
                </c:pt>
                <c:pt idx="13">
                  <c:v>0.21400000000000011</c:v>
                </c:pt>
                <c:pt idx="14">
                  <c:v>0.2080000000000001</c:v>
                </c:pt>
                <c:pt idx="15">
                  <c:v>0.2</c:v>
                </c:pt>
                <c:pt idx="16">
                  <c:v>0.19400000000000001</c:v>
                </c:pt>
              </c:numCache>
            </c:numRef>
          </c:yVal>
        </c:ser>
        <c:axId val="120826880"/>
        <c:axId val="120836864"/>
      </c:scatterChart>
      <c:valAx>
        <c:axId val="120826880"/>
        <c:scaling>
          <c:orientation val="minMax"/>
        </c:scaling>
        <c:axPos val="b"/>
        <c:numFmt formatCode="General" sourceLinked="1"/>
        <c:tickLblPos val="nextTo"/>
        <c:crossAx val="120836864"/>
        <c:crosses val="autoZero"/>
        <c:crossBetween val="midCat"/>
      </c:valAx>
      <c:valAx>
        <c:axId val="120836864"/>
        <c:scaling>
          <c:orientation val="minMax"/>
        </c:scaling>
        <c:axPos val="l"/>
        <c:majorGridlines/>
        <c:numFmt formatCode="General" sourceLinked="1"/>
        <c:tickLblPos val="nextTo"/>
        <c:crossAx val="120826880"/>
        <c:crosses val="autoZero"/>
        <c:crossBetween val="midCat"/>
      </c:valAx>
    </c:plotArea>
    <c:legend>
      <c:legendPos val="r"/>
    </c:legend>
    <c:plotVisOnly val="1"/>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style val="4"/>
  <c:chart>
    <c:title/>
    <c:plotArea>
      <c:layout/>
      <c:scatterChart>
        <c:scatterStyle val="lineMarker"/>
        <c:ser>
          <c:idx val="0"/>
          <c:order val="0"/>
          <c:tx>
            <c:strRef>
              <c:f>Sheet1!$B$1</c:f>
              <c:strCache>
                <c:ptCount val="1"/>
                <c:pt idx="0">
                  <c:v>OD value</c:v>
                </c:pt>
              </c:strCache>
            </c:strRef>
          </c:tx>
          <c:xVal>
            <c:numRef>
              <c:f>Sheet1!$A$2:$A$18</c:f>
              <c:numCache>
                <c:formatCode>General</c:formatCode>
                <c:ptCount val="17"/>
                <c:pt idx="0">
                  <c:v>0</c:v>
                </c:pt>
                <c:pt idx="1">
                  <c:v>0.38300000000000023</c:v>
                </c:pt>
                <c:pt idx="2">
                  <c:v>0.68300000000000005</c:v>
                </c:pt>
                <c:pt idx="3">
                  <c:v>1.032999999999999</c:v>
                </c:pt>
                <c:pt idx="4">
                  <c:v>1.45</c:v>
                </c:pt>
                <c:pt idx="5">
                  <c:v>1.9500000000000008</c:v>
                </c:pt>
                <c:pt idx="6">
                  <c:v>2.416999999999998</c:v>
                </c:pt>
                <c:pt idx="7">
                  <c:v>3.05</c:v>
                </c:pt>
                <c:pt idx="8">
                  <c:v>3.758</c:v>
                </c:pt>
                <c:pt idx="9">
                  <c:v>4.383</c:v>
                </c:pt>
                <c:pt idx="10">
                  <c:v>5.0830000000000002</c:v>
                </c:pt>
                <c:pt idx="11">
                  <c:v>5.9829999999999997</c:v>
                </c:pt>
                <c:pt idx="12">
                  <c:v>7.1829999999999963</c:v>
                </c:pt>
                <c:pt idx="13">
                  <c:v>8.4550000000000072</c:v>
                </c:pt>
                <c:pt idx="14">
                  <c:v>9.9830000000000005</c:v>
                </c:pt>
                <c:pt idx="15">
                  <c:v>10.983000000000002</c:v>
                </c:pt>
                <c:pt idx="16">
                  <c:v>11.983000000000002</c:v>
                </c:pt>
              </c:numCache>
            </c:numRef>
          </c:xVal>
          <c:yVal>
            <c:numRef>
              <c:f>Sheet1!$B$2:$B$18</c:f>
              <c:numCache>
                <c:formatCode>General</c:formatCode>
                <c:ptCount val="17"/>
                <c:pt idx="0">
                  <c:v>0.15200000000000011</c:v>
                </c:pt>
                <c:pt idx="1">
                  <c:v>0.29400000000000021</c:v>
                </c:pt>
                <c:pt idx="2">
                  <c:v>0.32000000000000023</c:v>
                </c:pt>
                <c:pt idx="3">
                  <c:v>0.31400000000000022</c:v>
                </c:pt>
                <c:pt idx="4">
                  <c:v>0.31200000000000022</c:v>
                </c:pt>
                <c:pt idx="5">
                  <c:v>0.255</c:v>
                </c:pt>
                <c:pt idx="6">
                  <c:v>0.28100000000000008</c:v>
                </c:pt>
                <c:pt idx="7">
                  <c:v>0.30500000000000027</c:v>
                </c:pt>
                <c:pt idx="8">
                  <c:v>0.29800000000000026</c:v>
                </c:pt>
                <c:pt idx="9">
                  <c:v>0.111</c:v>
                </c:pt>
                <c:pt idx="10">
                  <c:v>0.10900000000000006</c:v>
                </c:pt>
                <c:pt idx="11">
                  <c:v>0.10600000000000002</c:v>
                </c:pt>
                <c:pt idx="12">
                  <c:v>8.7000000000000022E-2</c:v>
                </c:pt>
                <c:pt idx="13">
                  <c:v>8.2000000000000003E-2</c:v>
                </c:pt>
                <c:pt idx="14">
                  <c:v>7.3000000000000009E-2</c:v>
                </c:pt>
                <c:pt idx="15">
                  <c:v>5.9000000000000025E-2</c:v>
                </c:pt>
                <c:pt idx="16">
                  <c:v>4.5999999999999999E-2</c:v>
                </c:pt>
              </c:numCache>
            </c:numRef>
          </c:yVal>
        </c:ser>
        <c:axId val="108614784"/>
        <c:axId val="108616320"/>
      </c:scatterChart>
      <c:valAx>
        <c:axId val="108614784"/>
        <c:scaling>
          <c:orientation val="minMax"/>
        </c:scaling>
        <c:axPos val="b"/>
        <c:numFmt formatCode="General" sourceLinked="1"/>
        <c:tickLblPos val="nextTo"/>
        <c:crossAx val="108616320"/>
        <c:crosses val="autoZero"/>
        <c:crossBetween val="midCat"/>
      </c:valAx>
      <c:valAx>
        <c:axId val="108616320"/>
        <c:scaling>
          <c:orientation val="minMax"/>
        </c:scaling>
        <c:axPos val="l"/>
        <c:majorGridlines/>
        <c:numFmt formatCode="General" sourceLinked="1"/>
        <c:tickLblPos val="nextTo"/>
        <c:crossAx val="108614784"/>
        <c:crosses val="autoZero"/>
        <c:crossBetween val="midCat"/>
      </c:valAx>
    </c:plotArea>
    <c:legend>
      <c:legendPos val="r"/>
    </c:legend>
    <c:plotVisOnly val="1"/>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style val="4"/>
  <c:chart>
    <c:title/>
    <c:plotArea>
      <c:layout/>
      <c:scatterChart>
        <c:scatterStyle val="lineMarker"/>
        <c:ser>
          <c:idx val="0"/>
          <c:order val="0"/>
          <c:tx>
            <c:strRef>
              <c:f>Sheet1!$B$1</c:f>
              <c:strCache>
                <c:ptCount val="1"/>
                <c:pt idx="0">
                  <c:v>OD value</c:v>
                </c:pt>
              </c:strCache>
            </c:strRef>
          </c:tx>
          <c:xVal>
            <c:numRef>
              <c:f>Sheet1!$A$2:$A$18</c:f>
              <c:numCache>
                <c:formatCode>General</c:formatCode>
                <c:ptCount val="17"/>
                <c:pt idx="0">
                  <c:v>0</c:v>
                </c:pt>
                <c:pt idx="1">
                  <c:v>0.38300000000000023</c:v>
                </c:pt>
                <c:pt idx="2">
                  <c:v>0.68300000000000005</c:v>
                </c:pt>
                <c:pt idx="3">
                  <c:v>1.032999999999999</c:v>
                </c:pt>
                <c:pt idx="4">
                  <c:v>1.45</c:v>
                </c:pt>
                <c:pt idx="5">
                  <c:v>1.9500000000000008</c:v>
                </c:pt>
                <c:pt idx="6">
                  <c:v>2.416999999999998</c:v>
                </c:pt>
                <c:pt idx="7">
                  <c:v>3.05</c:v>
                </c:pt>
                <c:pt idx="8">
                  <c:v>3.758</c:v>
                </c:pt>
                <c:pt idx="9">
                  <c:v>4.383</c:v>
                </c:pt>
                <c:pt idx="10">
                  <c:v>5.0830000000000002</c:v>
                </c:pt>
                <c:pt idx="11">
                  <c:v>5.9829999999999997</c:v>
                </c:pt>
                <c:pt idx="12">
                  <c:v>7.1829999999999963</c:v>
                </c:pt>
                <c:pt idx="13">
                  <c:v>8.4550000000000072</c:v>
                </c:pt>
                <c:pt idx="14">
                  <c:v>9.9830000000000005</c:v>
                </c:pt>
                <c:pt idx="15">
                  <c:v>10.983000000000002</c:v>
                </c:pt>
                <c:pt idx="16">
                  <c:v>11.983000000000002</c:v>
                </c:pt>
              </c:numCache>
            </c:numRef>
          </c:xVal>
          <c:yVal>
            <c:numRef>
              <c:f>Sheet1!$B$2:$B$18</c:f>
              <c:numCache>
                <c:formatCode>General</c:formatCode>
                <c:ptCount val="17"/>
                <c:pt idx="0">
                  <c:v>4.2000000000000023E-2</c:v>
                </c:pt>
                <c:pt idx="1">
                  <c:v>0.14400000000000004</c:v>
                </c:pt>
                <c:pt idx="2">
                  <c:v>0.13200000000000001</c:v>
                </c:pt>
                <c:pt idx="3">
                  <c:v>0.13400000000000001</c:v>
                </c:pt>
                <c:pt idx="4">
                  <c:v>0.13300000000000001</c:v>
                </c:pt>
                <c:pt idx="5">
                  <c:v>0.13500000000000001</c:v>
                </c:pt>
                <c:pt idx="6">
                  <c:v>0.14100000000000001</c:v>
                </c:pt>
                <c:pt idx="7">
                  <c:v>0.115</c:v>
                </c:pt>
                <c:pt idx="8">
                  <c:v>0.126</c:v>
                </c:pt>
                <c:pt idx="9">
                  <c:v>4.3999999999999997E-2</c:v>
                </c:pt>
                <c:pt idx="10">
                  <c:v>2.5999999999999999E-2</c:v>
                </c:pt>
                <c:pt idx="11">
                  <c:v>1.7000000000000001E-2</c:v>
                </c:pt>
                <c:pt idx="12">
                  <c:v>1.7000000000000001E-2</c:v>
                </c:pt>
                <c:pt idx="13">
                  <c:v>6.0000000000000036E-3</c:v>
                </c:pt>
                <c:pt idx="14">
                  <c:v>2.0000000000000018E-3</c:v>
                </c:pt>
                <c:pt idx="15">
                  <c:v>-2.5999999999999999E-2</c:v>
                </c:pt>
                <c:pt idx="16">
                  <c:v>-2.1999999999999999E-2</c:v>
                </c:pt>
              </c:numCache>
            </c:numRef>
          </c:yVal>
        </c:ser>
        <c:axId val="108645376"/>
        <c:axId val="108655360"/>
      </c:scatterChart>
      <c:valAx>
        <c:axId val="108645376"/>
        <c:scaling>
          <c:orientation val="minMax"/>
        </c:scaling>
        <c:axPos val="b"/>
        <c:numFmt formatCode="General" sourceLinked="1"/>
        <c:tickLblPos val="nextTo"/>
        <c:crossAx val="108655360"/>
        <c:crosses val="autoZero"/>
        <c:crossBetween val="midCat"/>
      </c:valAx>
      <c:valAx>
        <c:axId val="108655360"/>
        <c:scaling>
          <c:orientation val="minMax"/>
        </c:scaling>
        <c:axPos val="l"/>
        <c:majorGridlines/>
        <c:numFmt formatCode="General" sourceLinked="1"/>
        <c:tickLblPos val="nextTo"/>
        <c:crossAx val="108645376"/>
        <c:crosses val="autoZero"/>
        <c:crossBetween val="midCat"/>
      </c:valAx>
    </c:plotArea>
    <c:legend>
      <c:legendPos val="r"/>
    </c:legend>
    <c:plotVisOnly val="1"/>
  </c:chart>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US"/>
  <c:style val="4"/>
  <c:chart>
    <c:title/>
    <c:plotArea>
      <c:layout/>
      <c:scatterChart>
        <c:scatterStyle val="lineMarker"/>
        <c:ser>
          <c:idx val="0"/>
          <c:order val="0"/>
          <c:tx>
            <c:strRef>
              <c:f>Sheet1!$B$1</c:f>
              <c:strCache>
                <c:ptCount val="1"/>
                <c:pt idx="0">
                  <c:v>OD value</c:v>
                </c:pt>
              </c:strCache>
            </c:strRef>
          </c:tx>
          <c:xVal>
            <c:numRef>
              <c:f>Sheet1!$A$2:$A$18</c:f>
              <c:numCache>
                <c:formatCode>General</c:formatCode>
                <c:ptCount val="17"/>
                <c:pt idx="0">
                  <c:v>0</c:v>
                </c:pt>
                <c:pt idx="1">
                  <c:v>0.38300000000000023</c:v>
                </c:pt>
                <c:pt idx="2">
                  <c:v>0.68300000000000005</c:v>
                </c:pt>
                <c:pt idx="3">
                  <c:v>1.032999999999999</c:v>
                </c:pt>
                <c:pt idx="4">
                  <c:v>1.45</c:v>
                </c:pt>
                <c:pt idx="5">
                  <c:v>1.9500000000000008</c:v>
                </c:pt>
                <c:pt idx="6">
                  <c:v>2.416999999999998</c:v>
                </c:pt>
                <c:pt idx="7">
                  <c:v>3.05</c:v>
                </c:pt>
                <c:pt idx="8">
                  <c:v>3.758</c:v>
                </c:pt>
                <c:pt idx="9">
                  <c:v>4.383</c:v>
                </c:pt>
                <c:pt idx="10">
                  <c:v>5.0830000000000002</c:v>
                </c:pt>
                <c:pt idx="11">
                  <c:v>5.9829999999999997</c:v>
                </c:pt>
                <c:pt idx="12">
                  <c:v>7.1829999999999963</c:v>
                </c:pt>
                <c:pt idx="13">
                  <c:v>8.4550000000000072</c:v>
                </c:pt>
                <c:pt idx="14">
                  <c:v>9.9830000000000005</c:v>
                </c:pt>
                <c:pt idx="15">
                  <c:v>10.983000000000002</c:v>
                </c:pt>
                <c:pt idx="16">
                  <c:v>11.983000000000002</c:v>
                </c:pt>
              </c:numCache>
            </c:numRef>
          </c:xVal>
          <c:yVal>
            <c:numRef>
              <c:f>Sheet1!$B$2:$B$18</c:f>
              <c:numCache>
                <c:formatCode>General</c:formatCode>
                <c:ptCount val="17"/>
                <c:pt idx="0">
                  <c:v>3.500000000000001E-2</c:v>
                </c:pt>
                <c:pt idx="1">
                  <c:v>8.7000000000000022E-2</c:v>
                </c:pt>
                <c:pt idx="2">
                  <c:v>8.6000000000000021E-2</c:v>
                </c:pt>
                <c:pt idx="3">
                  <c:v>8.2000000000000003E-2</c:v>
                </c:pt>
                <c:pt idx="4">
                  <c:v>8.2000000000000003E-2</c:v>
                </c:pt>
                <c:pt idx="5">
                  <c:v>7.9000000000000056E-2</c:v>
                </c:pt>
                <c:pt idx="6">
                  <c:v>7.9000000000000056E-2</c:v>
                </c:pt>
                <c:pt idx="7">
                  <c:v>7.5999999999999998E-2</c:v>
                </c:pt>
                <c:pt idx="8">
                  <c:v>7.5000000000000011E-2</c:v>
                </c:pt>
                <c:pt idx="9">
                  <c:v>1.9000000000000013E-2</c:v>
                </c:pt>
                <c:pt idx="10">
                  <c:v>1.7999999999999999E-2</c:v>
                </c:pt>
                <c:pt idx="11">
                  <c:v>1.0000000000000005E-2</c:v>
                </c:pt>
                <c:pt idx="12">
                  <c:v>-2.0000000000000018E-3</c:v>
                </c:pt>
                <c:pt idx="13">
                  <c:v>-1.0000000000000005E-2</c:v>
                </c:pt>
                <c:pt idx="14">
                  <c:v>-1.6000000000000014E-2</c:v>
                </c:pt>
                <c:pt idx="15">
                  <c:v>-2.9000000000000001E-2</c:v>
                </c:pt>
                <c:pt idx="16">
                  <c:v>-4.0000000000000022E-2</c:v>
                </c:pt>
              </c:numCache>
            </c:numRef>
          </c:yVal>
        </c:ser>
        <c:axId val="108704896"/>
        <c:axId val="108706432"/>
      </c:scatterChart>
      <c:valAx>
        <c:axId val="108704896"/>
        <c:scaling>
          <c:orientation val="minMax"/>
        </c:scaling>
        <c:axPos val="b"/>
        <c:numFmt formatCode="General" sourceLinked="1"/>
        <c:tickLblPos val="nextTo"/>
        <c:crossAx val="108706432"/>
        <c:crosses val="autoZero"/>
        <c:crossBetween val="midCat"/>
      </c:valAx>
      <c:valAx>
        <c:axId val="108706432"/>
        <c:scaling>
          <c:orientation val="minMax"/>
        </c:scaling>
        <c:axPos val="l"/>
        <c:majorGridlines/>
        <c:numFmt formatCode="General" sourceLinked="1"/>
        <c:tickLblPos val="nextTo"/>
        <c:crossAx val="108704896"/>
        <c:crosses val="autoZero"/>
        <c:crossBetween val="midCat"/>
      </c:valAx>
    </c:plotArea>
    <c:legend>
      <c:legendPos val="r"/>
    </c:legend>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6/18/2010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6/18/2010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6/18/2010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6/18/2010</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6/18/2010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6/18/2010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6/18/2010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6/18/2010</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6/18/2010</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6/18/2010</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6/18/2010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219200"/>
            <a:ext cx="6172200" cy="1894362"/>
          </a:xfrm>
        </p:spPr>
        <p:txBody>
          <a:bodyPr/>
          <a:lstStyle/>
          <a:p>
            <a:r>
              <a:rPr lang="zh-CN" altLang="en-US" dirty="0" smtClean="0"/>
              <a:t>高通量抗菌活性筛选在红树林内生真菌研究中的应用</a:t>
            </a:r>
            <a:endParaRPr lang="en-US" dirty="0"/>
          </a:p>
        </p:txBody>
      </p:sp>
      <p:sp>
        <p:nvSpPr>
          <p:cNvPr id="3" name="Subtitle 2"/>
          <p:cNvSpPr>
            <a:spLocks noGrp="1"/>
          </p:cNvSpPr>
          <p:nvPr>
            <p:ph type="subTitle" idx="1"/>
          </p:nvPr>
        </p:nvSpPr>
        <p:spPr>
          <a:xfrm>
            <a:off x="2286000" y="4800600"/>
            <a:ext cx="5867400" cy="1371600"/>
          </a:xfrm>
        </p:spPr>
        <p:txBody>
          <a:bodyPr>
            <a:normAutofit lnSpcReduction="10000"/>
          </a:bodyPr>
          <a:lstStyle/>
          <a:p>
            <a:pPr algn="r"/>
            <a:r>
              <a:rPr lang="zh-CN" altLang="en-US" dirty="0" smtClean="0"/>
              <a:t>作者：黄名</a:t>
            </a:r>
            <a:endParaRPr lang="en-US" altLang="zh-CN" dirty="0" smtClean="0"/>
          </a:p>
          <a:p>
            <a:pPr algn="r"/>
            <a:r>
              <a:rPr lang="zh-CN" altLang="en-US" dirty="0" smtClean="0"/>
              <a:t>专业：</a:t>
            </a:r>
            <a:r>
              <a:rPr lang="en-US" altLang="zh-CN" dirty="0" smtClean="0"/>
              <a:t>2006</a:t>
            </a:r>
            <a:r>
              <a:rPr lang="zh-CN" altLang="en-US" dirty="0" smtClean="0"/>
              <a:t>级  化学生物学</a:t>
            </a:r>
            <a:endParaRPr lang="en-US" altLang="zh-CN" dirty="0" smtClean="0"/>
          </a:p>
          <a:p>
            <a:pPr algn="r"/>
            <a:r>
              <a:rPr lang="zh-CN" altLang="en-US" dirty="0" smtClean="0"/>
              <a:t>指导老师：刘岚  副教授</a:t>
            </a:r>
            <a:endParaRPr lang="en-US" altLang="zh-CN" dirty="0" smtClean="0"/>
          </a:p>
          <a:p>
            <a:pPr algn="r"/>
            <a:r>
              <a:rPr lang="zh-CN" altLang="en-US" dirty="0" smtClean="0"/>
              <a:t>日期：</a:t>
            </a:r>
            <a:r>
              <a:rPr lang="en-US" altLang="zh-CN" dirty="0" smtClean="0"/>
              <a:t>2010</a:t>
            </a:r>
            <a:r>
              <a:rPr lang="zh-CN" altLang="en-US" dirty="0" smtClean="0"/>
              <a:t>年</a:t>
            </a:r>
            <a:r>
              <a:rPr lang="en-US" altLang="zh-CN" dirty="0" smtClean="0"/>
              <a:t>6</a:t>
            </a:r>
            <a:r>
              <a:rPr lang="zh-CN" altLang="en-US" dirty="0" smtClean="0"/>
              <a:t>月</a:t>
            </a:r>
            <a:r>
              <a:rPr lang="en-US" altLang="zh-CN" dirty="0" smtClean="0"/>
              <a:t>18</a:t>
            </a:r>
            <a:r>
              <a:rPr lang="zh-CN" altLang="en-US" dirty="0" smtClean="0"/>
              <a:t>日</a:t>
            </a:r>
            <a:endParaRPr lang="en-US" dirty="0"/>
          </a:p>
        </p:txBody>
      </p:sp>
      <p:sp>
        <p:nvSpPr>
          <p:cNvPr id="4" name="Subtitle 2"/>
          <p:cNvSpPr txBox="1">
            <a:spLocks/>
          </p:cNvSpPr>
          <p:nvPr/>
        </p:nvSpPr>
        <p:spPr>
          <a:xfrm>
            <a:off x="2286000" y="1295400"/>
            <a:ext cx="3429000" cy="381000"/>
          </a:xfrm>
          <a:prstGeom prst="rect">
            <a:avLst/>
          </a:prstGeom>
        </p:spPr>
        <p:txBody>
          <a:bodyPr vert="horz">
            <a:normAutofit/>
          </a:bodyPr>
          <a:lstStyle/>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zh-CN" altLang="en-US" sz="1800" b="1" i="0" u="none" strike="noStrike" kern="1200" cap="none" spc="0" normalizeH="0" baseline="0" noProof="0" dirty="0" smtClean="0">
                <a:ln>
                  <a:noFill/>
                </a:ln>
                <a:solidFill>
                  <a:schemeClr val="tx2"/>
                </a:solidFill>
                <a:effectLst/>
                <a:uLnTx/>
                <a:uFillTx/>
                <a:latin typeface="+mn-lt"/>
                <a:ea typeface="+mn-ea"/>
                <a:cs typeface="+mn-cs"/>
              </a:rPr>
              <a:t>中山大学</a:t>
            </a:r>
            <a:r>
              <a:rPr lang="zh-CN" altLang="en-US" b="1" dirty="0" smtClean="0">
                <a:solidFill>
                  <a:schemeClr val="tx2"/>
                </a:solidFill>
              </a:rPr>
              <a:t>化工学院创新基金答辩</a:t>
            </a:r>
            <a:endParaRPr kumimoji="0" lang="en-US" sz="18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1" descr="C:\Users\Ming\AppData\Local\Temp\]ZGB6155LXA3KCU@P)FTW@S.jpg"/>
          <p:cNvPicPr>
            <a:picLocks noChangeAspect="1" noChangeArrowheads="1"/>
          </p:cNvPicPr>
          <p:nvPr/>
        </p:nvPicPr>
        <p:blipFill>
          <a:blip r:embed="rId2" cstate="print"/>
          <a:srcRect/>
          <a:stretch>
            <a:fillRect/>
          </a:stretch>
        </p:blipFill>
        <p:spPr bwMode="auto">
          <a:xfrm>
            <a:off x="381000" y="304800"/>
            <a:ext cx="8077200" cy="5261779"/>
          </a:xfrm>
          <a:prstGeom prst="rect">
            <a:avLst/>
          </a:prstGeom>
          <a:noFill/>
        </p:spPr>
      </p:pic>
      <p:sp>
        <p:nvSpPr>
          <p:cNvPr id="7" name="Rectangle 6"/>
          <p:cNvSpPr/>
          <p:nvPr/>
        </p:nvSpPr>
        <p:spPr>
          <a:xfrm>
            <a:off x="381000" y="3886200"/>
            <a:ext cx="80772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0" y="3810000"/>
            <a:ext cx="1821268" cy="369332"/>
          </a:xfrm>
          <a:prstGeom prst="rect">
            <a:avLst/>
          </a:prstGeom>
          <a:solidFill>
            <a:schemeClr val="tx1"/>
          </a:solidFill>
        </p:spPr>
        <p:txBody>
          <a:bodyPr wrap="none">
            <a:spAutoFit/>
          </a:bodyPr>
          <a:lstStyle/>
          <a:p>
            <a:r>
              <a:rPr lang="en-US" altLang="zh-CN" dirty="0" smtClean="0">
                <a:solidFill>
                  <a:srgbClr val="FF99FF"/>
                </a:solidFill>
              </a:rPr>
              <a:t>HN 3-4A (GYT)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 calcmode="lin" valueType="num">
                                      <p:cBhvr>
                                        <p:cTn id="16" dur="500" fill="hold"/>
                                        <p:tgtEl>
                                          <p:spTgt spid="6"/>
                                        </p:tgtEl>
                                        <p:attrNameLst>
                                          <p:attrName>style.rotation</p:attrName>
                                        </p:attrNameLst>
                                      </p:cBhvr>
                                      <p:tavLst>
                                        <p:tav tm="0">
                                          <p:val>
                                            <p:fltVal val="360"/>
                                          </p:val>
                                        </p:tav>
                                        <p:tav tm="100000">
                                          <p:val>
                                            <p:fltVal val="0"/>
                                          </p:val>
                                        </p:tav>
                                      </p:tavLst>
                                    </p:anim>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ing\AppData\Local\Temp\9RVW62QS5U{`~TQAGLNZW`M.jpg"/>
          <p:cNvPicPr>
            <a:picLocks noChangeAspect="1" noChangeArrowheads="1"/>
          </p:cNvPicPr>
          <p:nvPr/>
        </p:nvPicPr>
        <p:blipFill>
          <a:blip r:embed="rId2" cstate="print"/>
          <a:srcRect/>
          <a:stretch>
            <a:fillRect/>
          </a:stretch>
        </p:blipFill>
        <p:spPr bwMode="auto">
          <a:xfrm>
            <a:off x="762000" y="457200"/>
            <a:ext cx="7315200" cy="5213251"/>
          </a:xfrm>
          <a:prstGeom prst="rect">
            <a:avLst/>
          </a:prstGeom>
          <a:noFill/>
        </p:spPr>
      </p:pic>
      <p:sp>
        <p:nvSpPr>
          <p:cNvPr id="3" name="Rectangle 2"/>
          <p:cNvSpPr/>
          <p:nvPr/>
        </p:nvSpPr>
        <p:spPr>
          <a:xfrm>
            <a:off x="762000" y="1066800"/>
            <a:ext cx="73152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762000" y="4419600"/>
            <a:ext cx="73152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762000" y="5029200"/>
            <a:ext cx="73152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228600" y="4953000"/>
            <a:ext cx="1690656" cy="369332"/>
          </a:xfrm>
          <a:prstGeom prst="rect">
            <a:avLst/>
          </a:prstGeom>
          <a:solidFill>
            <a:schemeClr val="tx1"/>
          </a:solidFill>
        </p:spPr>
        <p:txBody>
          <a:bodyPr wrap="none">
            <a:spAutoFit/>
          </a:bodyPr>
          <a:lstStyle/>
          <a:p>
            <a:r>
              <a:rPr lang="en-US" altLang="zh-CN" dirty="0" smtClean="0">
                <a:solidFill>
                  <a:srgbClr val="FF99FF"/>
                </a:solidFill>
              </a:rPr>
              <a:t>085035 (PDA)</a:t>
            </a:r>
            <a:endParaRPr lang="en-US" dirty="0"/>
          </a:p>
        </p:txBody>
      </p:sp>
      <p:sp>
        <p:nvSpPr>
          <p:cNvPr id="7" name="Rectangle 6"/>
          <p:cNvSpPr/>
          <p:nvPr/>
        </p:nvSpPr>
        <p:spPr>
          <a:xfrm>
            <a:off x="0" y="990600"/>
            <a:ext cx="1955920" cy="369332"/>
          </a:xfrm>
          <a:prstGeom prst="rect">
            <a:avLst/>
          </a:prstGeom>
          <a:solidFill>
            <a:schemeClr val="tx1"/>
          </a:solidFill>
        </p:spPr>
        <p:txBody>
          <a:bodyPr wrap="none">
            <a:spAutoFit/>
          </a:bodyPr>
          <a:lstStyle/>
          <a:p>
            <a:r>
              <a:rPr lang="en-US" altLang="zh-CN" dirty="0" smtClean="0">
                <a:solidFill>
                  <a:srgbClr val="FF99FF"/>
                </a:solidFill>
              </a:rPr>
              <a:t>HN 18-2A (GYT)</a:t>
            </a:r>
            <a:endParaRPr lang="en-US" dirty="0"/>
          </a:p>
        </p:txBody>
      </p:sp>
      <p:sp>
        <p:nvSpPr>
          <p:cNvPr id="9" name="Rectangle 8"/>
          <p:cNvSpPr/>
          <p:nvPr/>
        </p:nvSpPr>
        <p:spPr>
          <a:xfrm>
            <a:off x="0" y="4343400"/>
            <a:ext cx="2077748" cy="369332"/>
          </a:xfrm>
          <a:prstGeom prst="rect">
            <a:avLst/>
          </a:prstGeom>
          <a:solidFill>
            <a:schemeClr val="tx1"/>
          </a:solidFill>
        </p:spPr>
        <p:txBody>
          <a:bodyPr wrap="none">
            <a:spAutoFit/>
          </a:bodyPr>
          <a:lstStyle/>
          <a:p>
            <a:r>
              <a:rPr lang="en-US" altLang="zh-CN" dirty="0" smtClean="0">
                <a:solidFill>
                  <a:srgbClr val="FF99FF"/>
                </a:solidFill>
              </a:rPr>
              <a:t>HNY 10-4B (GYT)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3"/>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3"/>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style.rotation</p:attrName>
                                        </p:attrNameLst>
                                      </p:cBhvr>
                                      <p:tavLst>
                                        <p:tav tm="0">
                                          <p:val>
                                            <p:fltVal val="360"/>
                                          </p:val>
                                        </p:tav>
                                        <p:tav tm="100000">
                                          <p:val>
                                            <p:fltVal val="0"/>
                                          </p:val>
                                        </p:tav>
                                      </p:tavLst>
                                    </p:anim>
                                    <p:animEffect transition="in" filter="fade">
                                      <p:cBhvr>
                                        <p:cTn id="33" dur="500"/>
                                        <p:tgtEl>
                                          <p:spTgt spid="9"/>
                                        </p:tgtEl>
                                      </p:cBhvr>
                                    </p:animEffect>
                                  </p:childTnLst>
                                </p:cTn>
                              </p:par>
                              <p:par>
                                <p:cTn id="34" presetID="49" presetClass="entr" presetSubtype="0" decel="10000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 calcmode="lin" valueType="num">
                                      <p:cBhvr>
                                        <p:cTn id="38" dur="500" fill="hold"/>
                                        <p:tgtEl>
                                          <p:spTgt spid="6"/>
                                        </p:tgtEl>
                                        <p:attrNameLst>
                                          <p:attrName>style.rotation</p:attrName>
                                        </p:attrNameLst>
                                      </p:cBhvr>
                                      <p:tavLst>
                                        <p:tav tm="0">
                                          <p:val>
                                            <p:fltVal val="360"/>
                                          </p:val>
                                        </p:tav>
                                        <p:tav tm="100000">
                                          <p:val>
                                            <p:fltVal val="0"/>
                                          </p:val>
                                        </p:tav>
                                      </p:tavLst>
                                    </p:anim>
                                    <p:animEffect transition="in" filter="fade">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609600"/>
          <a:ext cx="7696199" cy="5181600"/>
        </p:xfrm>
        <a:graphic>
          <a:graphicData uri="http://schemas.openxmlformats.org/drawingml/2006/table">
            <a:tbl>
              <a:tblPr/>
              <a:tblGrid>
                <a:gridCol w="1149601"/>
                <a:gridCol w="1274491"/>
                <a:gridCol w="3038249"/>
                <a:gridCol w="2233858"/>
              </a:tblGrid>
              <a:tr h="431800">
                <a:tc>
                  <a:txBody>
                    <a:bodyPr/>
                    <a:lstStyle/>
                    <a:p>
                      <a:pPr marL="0" marR="0" algn="ctr">
                        <a:lnSpc>
                          <a:spcPct val="115000"/>
                        </a:lnSpc>
                        <a:spcBef>
                          <a:spcPts val="0"/>
                        </a:spcBef>
                        <a:spcAft>
                          <a:spcPts val="0"/>
                        </a:spcAft>
                      </a:pPr>
                      <a:r>
                        <a:rPr lang="zh-CN" sz="2400" kern="100" dirty="0">
                          <a:latin typeface="Times New Roman"/>
                          <a:ea typeface="宋体"/>
                        </a:rPr>
                        <a:t>序号</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zh-CN" sz="2400" kern="100" dirty="0">
                          <a:latin typeface="Times New Roman"/>
                          <a:ea typeface="宋体"/>
                        </a:rPr>
                        <a:t>靶菌株</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zh-CN" sz="2400" kern="100" dirty="0">
                          <a:latin typeface="Times New Roman"/>
                          <a:ea typeface="宋体"/>
                        </a:rPr>
                        <a:t>菌株编号及培养基</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altLang="zh-CN" sz="2400" kern="100" dirty="0" smtClean="0">
                          <a:latin typeface="Times New Roman"/>
                          <a:ea typeface="宋体"/>
                        </a:rPr>
                        <a:t>MIC </a:t>
                      </a:r>
                      <a:r>
                        <a:rPr lang="en-US" sz="2400" kern="100" dirty="0" smtClean="0">
                          <a:latin typeface="Times New Roman"/>
                          <a:ea typeface="宋体"/>
                        </a:rPr>
                        <a:t>(</a:t>
                      </a:r>
                      <a:r>
                        <a:rPr lang="en-US" altLang="zh-CN" sz="2400" kern="100" dirty="0" smtClean="0">
                          <a:latin typeface="Times New Roman"/>
                          <a:ea typeface="宋体"/>
                        </a:rPr>
                        <a:t>m</a:t>
                      </a:r>
                      <a:r>
                        <a:rPr lang="en-US" sz="2400" kern="100" dirty="0" smtClean="0">
                          <a:latin typeface="Times New Roman"/>
                          <a:ea typeface="宋体"/>
                        </a:rPr>
                        <a:t>g/</a:t>
                      </a:r>
                      <a:r>
                        <a:rPr lang="en-US" sz="2400" kern="100" dirty="0" err="1" smtClean="0">
                          <a:latin typeface="Times New Roman"/>
                          <a:ea typeface="宋体"/>
                        </a:rPr>
                        <a:t>mL</a:t>
                      </a:r>
                      <a:r>
                        <a:rPr lang="en-US" sz="2400" kern="100" dirty="0">
                          <a:latin typeface="Times New Roman"/>
                          <a:ea typeface="宋体"/>
                        </a:rPr>
                        <a:t>)</a:t>
                      </a: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431800">
                <a:tc>
                  <a:txBody>
                    <a:bodyPr/>
                    <a:lstStyle/>
                    <a:p>
                      <a:pPr marL="0" marR="0" algn="ctr">
                        <a:lnSpc>
                          <a:spcPct val="115000"/>
                        </a:lnSpc>
                        <a:spcBef>
                          <a:spcPts val="0"/>
                        </a:spcBef>
                        <a:spcAft>
                          <a:spcPts val="0"/>
                        </a:spcAft>
                      </a:pPr>
                      <a:r>
                        <a:rPr lang="en-US" sz="2400" kern="100" dirty="0">
                          <a:latin typeface="Times New Roman"/>
                          <a:ea typeface="宋体"/>
                        </a:rPr>
                        <a:t>35</a:t>
                      </a: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dirty="0" err="1">
                          <a:latin typeface="Times New Roman"/>
                          <a:ea typeface="宋体"/>
                        </a:rPr>
                        <a:t>E.coli</a:t>
                      </a:r>
                      <a:endParaRPr lang="en-US" sz="2400" kern="100" dirty="0">
                        <a:latin typeface="Times New Roman"/>
                        <a:ea typeface="宋体"/>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dirty="0">
                          <a:latin typeface="Times New Roman"/>
                          <a:ea typeface="宋体"/>
                        </a:rPr>
                        <a:t>094303 (PDA)</a:t>
                      </a: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dirty="0" smtClean="0">
                          <a:latin typeface="Times New Roman"/>
                          <a:ea typeface="宋体"/>
                        </a:rPr>
                        <a:t>#VALUE!</a:t>
                      </a:r>
                      <a:endParaRPr lang="en-US" sz="2400" kern="100" dirty="0">
                        <a:latin typeface="Times New Roman"/>
                        <a:ea typeface="宋体"/>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62</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err="1">
                          <a:latin typeface="Times New Roman"/>
                          <a:ea typeface="宋体"/>
                        </a:rPr>
                        <a:t>E.coli</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a:latin typeface="Times New Roman"/>
                          <a:ea typeface="宋体"/>
                        </a:rPr>
                        <a:t>HN 3-4A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chemeClr val="tx1"/>
                          </a:solidFill>
                          <a:latin typeface="Times New Roman"/>
                          <a:ea typeface="宋体"/>
                        </a:rPr>
                        <a:t>38</a:t>
                      </a:r>
                      <a:endParaRPr lang="en-US" sz="2400" kern="100" dirty="0">
                        <a:solidFill>
                          <a:schemeClr val="tx1"/>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dirty="0">
                          <a:latin typeface="Times New Roman"/>
                          <a:ea typeface="宋体"/>
                        </a:rPr>
                        <a:t>68</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err="1">
                          <a:latin typeface="Times New Roman"/>
                          <a:ea typeface="宋体"/>
                        </a:rPr>
                        <a:t>E.coli</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a:latin typeface="Times New Roman"/>
                          <a:ea typeface="宋体"/>
                        </a:rPr>
                        <a:t>092310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latin typeface="Times New Roman"/>
                          <a:ea typeface="宋体"/>
                        </a:rPr>
                        <a:t>#VALUE!</a:t>
                      </a:r>
                      <a:endParaRPr lang="en-US" sz="2400" kern="100" dirty="0">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dirty="0">
                          <a:latin typeface="Times New Roman"/>
                          <a:ea typeface="宋体"/>
                        </a:rPr>
                        <a:t>72</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E.coli</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0" dirty="0">
                          <a:latin typeface="Times New Roman"/>
                          <a:ea typeface="宋体"/>
                          <a:cs typeface="Arial"/>
                        </a:rPr>
                        <a:t>MBYZ 1-1-1 </a:t>
                      </a:r>
                      <a:r>
                        <a:rPr lang="en-US" sz="2400" kern="100" dirty="0">
                          <a:latin typeface="Times New Roman"/>
                          <a:ea typeface="宋体"/>
                        </a:rPr>
                        <a:t>(PDA)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chemeClr val="tx1"/>
                          </a:solidFill>
                          <a:latin typeface="Times New Roman"/>
                          <a:ea typeface="宋体"/>
                        </a:rPr>
                        <a:t>56</a:t>
                      </a:r>
                      <a:endParaRPr lang="en-US" sz="2400" kern="100" dirty="0">
                        <a:solidFill>
                          <a:schemeClr val="tx1"/>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73</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E.coli</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a:latin typeface="Times New Roman"/>
                          <a:ea typeface="宋体"/>
                        </a:rPr>
                        <a:t>HN 18-2A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chemeClr val="tx1"/>
                          </a:solidFill>
                          <a:latin typeface="Times New Roman"/>
                          <a:ea typeface="宋体"/>
                        </a:rPr>
                        <a:t>49</a:t>
                      </a:r>
                      <a:endParaRPr lang="en-US" sz="2400" kern="100" dirty="0">
                        <a:solidFill>
                          <a:schemeClr val="tx1"/>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75</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E.coli</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a:latin typeface="Times New Roman"/>
                          <a:ea typeface="宋体"/>
                        </a:rPr>
                        <a:t>HNY 27-4B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latin typeface="Times New Roman"/>
                          <a:ea typeface="宋体"/>
                        </a:rPr>
                        <a:t>59</a:t>
                      </a:r>
                      <a:endParaRPr lang="en-US" sz="2400" kern="100" dirty="0">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82</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E.coli</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094905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12</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83</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E.coli</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094905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latin typeface="Times New Roman"/>
                          <a:ea typeface="宋体"/>
                        </a:rPr>
                        <a:t>41</a:t>
                      </a:r>
                      <a:endParaRPr lang="en-US" sz="2400" kern="100" dirty="0">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87</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E.coli</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MBL 1-1-1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25</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dirty="0">
                          <a:latin typeface="Times New Roman"/>
                          <a:ea typeface="宋体"/>
                        </a:rPr>
                        <a:t>89</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err="1">
                          <a:latin typeface="Times New Roman"/>
                          <a:ea typeface="宋体"/>
                        </a:rPr>
                        <a:t>E.coli</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a:latin typeface="Times New Roman"/>
                          <a:ea typeface="宋体"/>
                        </a:rPr>
                        <a:t>HNY 10-4B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latin typeface="Times New Roman"/>
                          <a:ea typeface="宋体"/>
                        </a:rPr>
                        <a:t>#VALUE!</a:t>
                      </a:r>
                      <a:endParaRPr lang="en-US" sz="2400" kern="100" dirty="0">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92</a:t>
                      </a: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a:latin typeface="Times New Roman"/>
                          <a:ea typeface="宋体"/>
                        </a:rPr>
                        <a:t>E.coli</a:t>
                      </a: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a:latin typeface="Times New Roman"/>
                          <a:ea typeface="宋体"/>
                        </a:rPr>
                        <a:t>085035 (PDA)</a:t>
                      </a: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10</a:t>
                      </a:r>
                      <a:endParaRPr lang="en-US" sz="2400" kern="100" dirty="0">
                        <a:solidFill>
                          <a:srgbClr val="FF0000"/>
                        </a:solidFill>
                        <a:latin typeface="Times New Roman"/>
                        <a:ea typeface="宋体"/>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r>
            </a:tbl>
          </a:graphicData>
        </a:graphic>
      </p:graphicFrame>
      <p:sp>
        <p:nvSpPr>
          <p:cNvPr id="3" name="Rectangle 2"/>
          <p:cNvSpPr/>
          <p:nvPr/>
        </p:nvSpPr>
        <p:spPr>
          <a:xfrm>
            <a:off x="990600" y="4495800"/>
            <a:ext cx="6477000" cy="45720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609600"/>
          <a:ext cx="7696199" cy="5181600"/>
        </p:xfrm>
        <a:graphic>
          <a:graphicData uri="http://schemas.openxmlformats.org/drawingml/2006/table">
            <a:tbl>
              <a:tblPr/>
              <a:tblGrid>
                <a:gridCol w="1149601"/>
                <a:gridCol w="1274491"/>
                <a:gridCol w="3038249"/>
                <a:gridCol w="2233858"/>
              </a:tblGrid>
              <a:tr h="431800">
                <a:tc>
                  <a:txBody>
                    <a:bodyPr/>
                    <a:lstStyle/>
                    <a:p>
                      <a:pPr marL="0" marR="0" algn="ctr">
                        <a:lnSpc>
                          <a:spcPct val="115000"/>
                        </a:lnSpc>
                        <a:spcBef>
                          <a:spcPts val="0"/>
                        </a:spcBef>
                        <a:spcAft>
                          <a:spcPts val="0"/>
                        </a:spcAft>
                      </a:pPr>
                      <a:r>
                        <a:rPr lang="zh-CN" sz="2400" kern="100" dirty="0">
                          <a:latin typeface="Times New Roman"/>
                          <a:ea typeface="宋体"/>
                        </a:rPr>
                        <a:t>序号</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zh-CN" sz="2400" kern="100" dirty="0">
                          <a:latin typeface="Times New Roman"/>
                          <a:ea typeface="宋体"/>
                        </a:rPr>
                        <a:t>靶菌株</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zh-CN" sz="2400" kern="100" dirty="0">
                          <a:latin typeface="Times New Roman"/>
                          <a:ea typeface="宋体"/>
                        </a:rPr>
                        <a:t>菌株编号及培养基</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altLang="zh-CN" sz="2400" kern="100" dirty="0" smtClean="0">
                          <a:latin typeface="Times New Roman"/>
                          <a:ea typeface="宋体"/>
                        </a:rPr>
                        <a:t>MIC </a:t>
                      </a:r>
                      <a:r>
                        <a:rPr lang="en-US" sz="2400" kern="100" dirty="0" smtClean="0">
                          <a:latin typeface="Times New Roman"/>
                          <a:ea typeface="宋体"/>
                        </a:rPr>
                        <a:t>(</a:t>
                      </a:r>
                      <a:r>
                        <a:rPr lang="en-US" altLang="zh-CN" sz="2400" kern="100" dirty="0" smtClean="0">
                          <a:latin typeface="Times New Roman"/>
                          <a:ea typeface="宋体"/>
                        </a:rPr>
                        <a:t>m</a:t>
                      </a:r>
                      <a:r>
                        <a:rPr lang="en-US" sz="2400" kern="100" dirty="0" smtClean="0">
                          <a:latin typeface="Times New Roman"/>
                          <a:ea typeface="宋体"/>
                        </a:rPr>
                        <a:t>g/</a:t>
                      </a:r>
                      <a:r>
                        <a:rPr lang="en-US" sz="2400" kern="100" dirty="0" err="1" smtClean="0">
                          <a:latin typeface="Times New Roman"/>
                          <a:ea typeface="宋体"/>
                        </a:rPr>
                        <a:t>mL</a:t>
                      </a:r>
                      <a:r>
                        <a:rPr lang="en-US" sz="2400" kern="100" dirty="0">
                          <a:latin typeface="Times New Roman"/>
                          <a:ea typeface="宋体"/>
                        </a:rPr>
                        <a:t>)</a:t>
                      </a: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431800">
                <a:tc>
                  <a:txBody>
                    <a:bodyPr/>
                    <a:lstStyle/>
                    <a:p>
                      <a:pPr marL="0" marR="0" algn="ctr">
                        <a:lnSpc>
                          <a:spcPct val="115000"/>
                        </a:lnSpc>
                        <a:spcBef>
                          <a:spcPts val="0"/>
                        </a:spcBef>
                        <a:spcAft>
                          <a:spcPts val="0"/>
                        </a:spcAft>
                      </a:pPr>
                      <a:r>
                        <a:rPr lang="en-US" sz="2400" kern="100">
                          <a:latin typeface="Times New Roman"/>
                          <a:ea typeface="宋体"/>
                        </a:rPr>
                        <a:t>18</a:t>
                      </a: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a:latin typeface="Times New Roman"/>
                          <a:ea typeface="宋体"/>
                        </a:rPr>
                        <a:t>HN 3-3B (GYT)</a:t>
                      </a: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dirty="0" smtClean="0">
                          <a:latin typeface="Times New Roman"/>
                          <a:ea typeface="宋体"/>
                        </a:rPr>
                        <a:t>67</a:t>
                      </a:r>
                      <a:endParaRPr lang="en-US" sz="2400" kern="100" dirty="0">
                        <a:latin typeface="Times New Roman"/>
                        <a:ea typeface="宋体"/>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19</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095819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22</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24</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11-4A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chemeClr val="tx1"/>
                          </a:solidFill>
                          <a:latin typeface="Times New Roman"/>
                          <a:ea typeface="宋体"/>
                        </a:rPr>
                        <a:t>70</a:t>
                      </a:r>
                      <a:endParaRPr lang="en-US" sz="2400" kern="100" dirty="0">
                        <a:solidFill>
                          <a:schemeClr val="tx1"/>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31</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091004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1.1</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35</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094303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28</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37</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11-4A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18</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38</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11-4A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12</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39</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18-4B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5</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40</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18-4B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6.5</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41</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095819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7</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dirty="0">
                          <a:latin typeface="Times New Roman"/>
                          <a:ea typeface="宋体"/>
                        </a:rPr>
                        <a:t>42</a:t>
                      </a: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err="1"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a:latin typeface="Times New Roman"/>
                          <a:ea typeface="宋体"/>
                        </a:rPr>
                        <a:t>095819 (GYT)</a:t>
                      </a: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10</a:t>
                      </a:r>
                      <a:endParaRPr lang="en-US" sz="2400" kern="100" dirty="0">
                        <a:solidFill>
                          <a:srgbClr val="FF0000"/>
                        </a:solidFill>
                        <a:latin typeface="Times New Roman"/>
                        <a:ea typeface="宋体"/>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r>
            </a:tbl>
          </a:graphicData>
        </a:graphic>
      </p:graphicFrame>
      <p:sp>
        <p:nvSpPr>
          <p:cNvPr id="3" name="Oval 2"/>
          <p:cNvSpPr/>
          <p:nvPr/>
        </p:nvSpPr>
        <p:spPr>
          <a:xfrm>
            <a:off x="2971800" y="4038600"/>
            <a:ext cx="3048000" cy="9144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p:cNvSpPr/>
          <p:nvPr/>
        </p:nvSpPr>
        <p:spPr>
          <a:xfrm>
            <a:off x="2971800" y="3124200"/>
            <a:ext cx="3048000" cy="9144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71800" y="4953000"/>
            <a:ext cx="3048000" cy="8382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3"/>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3"/>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609600"/>
          <a:ext cx="7696199" cy="5181600"/>
        </p:xfrm>
        <a:graphic>
          <a:graphicData uri="http://schemas.openxmlformats.org/drawingml/2006/table">
            <a:tbl>
              <a:tblPr/>
              <a:tblGrid>
                <a:gridCol w="1149601"/>
                <a:gridCol w="1274491"/>
                <a:gridCol w="3038249"/>
                <a:gridCol w="2233858"/>
              </a:tblGrid>
              <a:tr h="431800">
                <a:tc>
                  <a:txBody>
                    <a:bodyPr/>
                    <a:lstStyle/>
                    <a:p>
                      <a:pPr marL="0" marR="0" algn="ctr">
                        <a:lnSpc>
                          <a:spcPct val="115000"/>
                        </a:lnSpc>
                        <a:spcBef>
                          <a:spcPts val="0"/>
                        </a:spcBef>
                        <a:spcAft>
                          <a:spcPts val="0"/>
                        </a:spcAft>
                      </a:pPr>
                      <a:r>
                        <a:rPr lang="zh-CN" sz="2400" kern="100" dirty="0">
                          <a:latin typeface="Times New Roman"/>
                          <a:ea typeface="宋体"/>
                        </a:rPr>
                        <a:t>序号</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zh-CN" sz="2400" kern="100" dirty="0">
                          <a:latin typeface="Times New Roman"/>
                          <a:ea typeface="宋体"/>
                        </a:rPr>
                        <a:t>靶菌株</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zh-CN" sz="2400" kern="100" dirty="0">
                          <a:latin typeface="Times New Roman"/>
                          <a:ea typeface="宋体"/>
                        </a:rPr>
                        <a:t>菌株编号及培养基</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altLang="zh-CN" sz="2400" kern="100" dirty="0" smtClean="0">
                          <a:latin typeface="Times New Roman"/>
                          <a:ea typeface="宋体"/>
                        </a:rPr>
                        <a:t>MIC </a:t>
                      </a:r>
                      <a:r>
                        <a:rPr lang="en-US" sz="2400" kern="100" dirty="0" smtClean="0">
                          <a:latin typeface="Times New Roman"/>
                          <a:ea typeface="宋体"/>
                        </a:rPr>
                        <a:t>(</a:t>
                      </a:r>
                      <a:r>
                        <a:rPr lang="en-US" altLang="zh-CN" sz="2400" kern="100" dirty="0" smtClean="0">
                          <a:latin typeface="Times New Roman"/>
                          <a:ea typeface="宋体"/>
                        </a:rPr>
                        <a:t>m</a:t>
                      </a:r>
                      <a:r>
                        <a:rPr lang="en-US" sz="2400" kern="100" dirty="0" smtClean="0">
                          <a:latin typeface="Times New Roman"/>
                          <a:ea typeface="宋体"/>
                        </a:rPr>
                        <a:t>g/</a:t>
                      </a:r>
                      <a:r>
                        <a:rPr lang="en-US" sz="2400" kern="100" dirty="0" err="1" smtClean="0">
                          <a:latin typeface="Times New Roman"/>
                          <a:ea typeface="宋体"/>
                        </a:rPr>
                        <a:t>mL</a:t>
                      </a:r>
                      <a:r>
                        <a:rPr lang="en-US" sz="2400" kern="100" dirty="0">
                          <a:latin typeface="Times New Roman"/>
                          <a:ea typeface="宋体"/>
                        </a:rPr>
                        <a:t>)</a:t>
                      </a: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431800">
                <a:tc>
                  <a:txBody>
                    <a:bodyPr/>
                    <a:lstStyle/>
                    <a:p>
                      <a:pPr marL="0" marR="0" algn="ctr">
                        <a:lnSpc>
                          <a:spcPct val="115000"/>
                        </a:lnSpc>
                        <a:spcBef>
                          <a:spcPts val="0"/>
                        </a:spcBef>
                        <a:spcAft>
                          <a:spcPts val="0"/>
                        </a:spcAft>
                      </a:pPr>
                      <a:r>
                        <a:rPr lang="en-US" sz="2400" kern="100">
                          <a:latin typeface="Times New Roman"/>
                          <a:ea typeface="宋体"/>
                        </a:rPr>
                        <a:t>43</a:t>
                      </a: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a:latin typeface="Times New Roman"/>
                          <a:ea typeface="宋体"/>
                        </a:rPr>
                        <a:t>HN 22-5B (PDA)</a:t>
                      </a: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7.5</a:t>
                      </a:r>
                      <a:endParaRPr lang="en-US" sz="2400" kern="100" dirty="0">
                        <a:solidFill>
                          <a:srgbClr val="FF0000"/>
                        </a:solidFill>
                        <a:latin typeface="Times New Roman"/>
                        <a:ea typeface="宋体"/>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44</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22-5B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15</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45</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MBYZ 1-1-1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002060"/>
                          </a:solidFill>
                          <a:latin typeface="Times New Roman"/>
                          <a:ea typeface="宋体"/>
                        </a:rPr>
                        <a:t>30</a:t>
                      </a:r>
                      <a:endParaRPr lang="en-US" sz="2400" kern="100" dirty="0">
                        <a:solidFill>
                          <a:srgbClr val="00206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62</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3-4A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002060"/>
                          </a:solidFill>
                          <a:latin typeface="Times New Roman"/>
                          <a:ea typeface="宋体"/>
                        </a:rPr>
                        <a:t>154</a:t>
                      </a:r>
                      <a:endParaRPr lang="en-US" sz="2400" kern="100" dirty="0">
                        <a:solidFill>
                          <a:srgbClr val="00206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69</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MBYZ 1-1-1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002060"/>
                          </a:solidFill>
                          <a:latin typeface="Times New Roman"/>
                          <a:ea typeface="宋体"/>
                        </a:rPr>
                        <a:t>78</a:t>
                      </a:r>
                      <a:endParaRPr lang="en-US" sz="2400" kern="100" dirty="0">
                        <a:solidFill>
                          <a:srgbClr val="00206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71</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HHZ 1-2-1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002060"/>
                          </a:solidFill>
                          <a:latin typeface="Times New Roman"/>
                          <a:ea typeface="宋体"/>
                        </a:rPr>
                        <a:t>44</a:t>
                      </a:r>
                      <a:endParaRPr lang="en-US" sz="2400" kern="100" dirty="0">
                        <a:solidFill>
                          <a:srgbClr val="00206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73</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18-2A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002060"/>
                          </a:solidFill>
                          <a:latin typeface="Times New Roman"/>
                          <a:ea typeface="宋体"/>
                        </a:rPr>
                        <a:t>48</a:t>
                      </a:r>
                      <a:endParaRPr lang="en-US" sz="2400" kern="100" dirty="0">
                        <a:solidFill>
                          <a:srgbClr val="00206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74</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22-5B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16</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86</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MBL 1-1-1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22</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89</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HNY 10-4B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latin typeface="Times New Roman"/>
                          <a:ea typeface="宋体"/>
                        </a:rPr>
                        <a:t>144</a:t>
                      </a:r>
                      <a:endParaRPr lang="en-US" sz="2400" kern="100" dirty="0">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dirty="0">
                          <a:latin typeface="Times New Roman"/>
                          <a:ea typeface="宋体"/>
                        </a:rPr>
                        <a:t>92</a:t>
                      </a: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err="1"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a:latin typeface="Times New Roman"/>
                          <a:ea typeface="宋体"/>
                        </a:rPr>
                        <a:t>085035 (PDA)</a:t>
                      </a: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smtClean="0">
                          <a:solidFill>
                            <a:srgbClr val="002060"/>
                          </a:solidFill>
                          <a:latin typeface="Times New Roman"/>
                          <a:ea typeface="宋体"/>
                        </a:rPr>
                        <a:t>53</a:t>
                      </a:r>
                      <a:endParaRPr lang="en-US" sz="2400" kern="100" dirty="0">
                        <a:solidFill>
                          <a:srgbClr val="FF0000"/>
                        </a:solidFill>
                        <a:latin typeface="Times New Roman"/>
                        <a:ea typeface="宋体"/>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r>
            </a:tbl>
          </a:graphicData>
        </a:graphic>
      </p:graphicFrame>
      <p:sp>
        <p:nvSpPr>
          <p:cNvPr id="3" name="Oval 2"/>
          <p:cNvSpPr/>
          <p:nvPr/>
        </p:nvSpPr>
        <p:spPr>
          <a:xfrm>
            <a:off x="2971800" y="990600"/>
            <a:ext cx="3048000" cy="9144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914400" y="4495800"/>
            <a:ext cx="6477000" cy="45720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2. </a:t>
            </a:r>
            <a:r>
              <a:rPr lang="zh-CN" altLang="en-US" dirty="0" smtClean="0"/>
              <a:t>实验结果与讨论</a:t>
            </a:r>
            <a:endParaRPr lang="en-US" dirty="0"/>
          </a:p>
        </p:txBody>
      </p:sp>
      <p:sp>
        <p:nvSpPr>
          <p:cNvPr id="3" name="Text Placeholder 2"/>
          <p:cNvSpPr>
            <a:spLocks noGrp="1"/>
          </p:cNvSpPr>
          <p:nvPr>
            <p:ph type="body" idx="1"/>
          </p:nvPr>
        </p:nvSpPr>
        <p:spPr>
          <a:xfrm>
            <a:off x="2286000" y="1752600"/>
            <a:ext cx="6172200" cy="4629150"/>
          </a:xfrm>
        </p:spPr>
        <p:txBody>
          <a:bodyPr>
            <a:normAutofit/>
          </a:bodyPr>
          <a:lstStyle/>
          <a:p>
            <a:r>
              <a:rPr lang="zh-CN" altLang="en-US" sz="2800" dirty="0" smtClean="0">
                <a:solidFill>
                  <a:srgbClr val="CCFFCC"/>
                </a:solidFill>
              </a:rPr>
              <a:t>此外，分别选出对两种菌具有潜在刺激细胞生长作用的</a:t>
            </a:r>
            <a:r>
              <a:rPr lang="en-US" altLang="zh-CN" sz="2800" dirty="0" smtClean="0">
                <a:solidFill>
                  <a:srgbClr val="CCFFCC"/>
                </a:solidFill>
              </a:rPr>
              <a:t>11</a:t>
            </a:r>
            <a:r>
              <a:rPr lang="zh-CN" altLang="en-US" sz="2800" dirty="0" smtClean="0">
                <a:solidFill>
                  <a:srgbClr val="CCFFCC"/>
                </a:solidFill>
              </a:rPr>
              <a:t>个样品，仿效最小抑菌浓度测试，绘制不同样品浓度下两种菌的生长曲线。</a:t>
            </a:r>
            <a:endParaRPr lang="en-US" altLang="zh-CN" sz="2800" dirty="0" smtClean="0">
              <a:solidFill>
                <a:srgbClr val="CCFFCC"/>
              </a:solidFill>
            </a:endParaRPr>
          </a:p>
          <a:p>
            <a:r>
              <a:rPr lang="zh-CN" altLang="en-US" sz="2800" dirty="0" smtClean="0"/>
              <a:t>其中</a:t>
            </a:r>
            <a:r>
              <a:rPr lang="en-US" altLang="zh-CN" sz="2800" dirty="0" smtClean="0"/>
              <a:t> </a:t>
            </a:r>
            <a:r>
              <a:rPr lang="en-US" altLang="zh-CN" sz="2800" dirty="0" smtClean="0">
                <a:solidFill>
                  <a:srgbClr val="FF99FF"/>
                </a:solidFill>
              </a:rPr>
              <a:t>091004</a:t>
            </a:r>
            <a:r>
              <a:rPr lang="zh-CN" altLang="en-US" sz="2800" dirty="0" smtClean="0">
                <a:solidFill>
                  <a:srgbClr val="FF99FF"/>
                </a:solidFill>
              </a:rPr>
              <a:t>的</a:t>
            </a:r>
            <a:r>
              <a:rPr lang="en-US" altLang="zh-CN" sz="2800" dirty="0" smtClean="0">
                <a:solidFill>
                  <a:srgbClr val="FF99FF"/>
                </a:solidFill>
              </a:rPr>
              <a:t>GYT</a:t>
            </a:r>
            <a:r>
              <a:rPr lang="zh-CN" altLang="en-US" sz="2800" dirty="0" smtClean="0">
                <a:solidFill>
                  <a:srgbClr val="FF99FF"/>
                </a:solidFill>
              </a:rPr>
              <a:t>和</a:t>
            </a:r>
            <a:r>
              <a:rPr lang="en-US" altLang="zh-CN" sz="2800" dirty="0" smtClean="0">
                <a:solidFill>
                  <a:srgbClr val="FF99FF"/>
                </a:solidFill>
              </a:rPr>
              <a:t>PDA</a:t>
            </a:r>
            <a:r>
              <a:rPr lang="zh-CN" altLang="en-US" sz="2800" dirty="0" smtClean="0">
                <a:solidFill>
                  <a:srgbClr val="FF99FF"/>
                </a:solidFill>
              </a:rPr>
              <a:t>粗提物均</a:t>
            </a:r>
            <a:r>
              <a:rPr lang="zh-CN" altLang="en-US" sz="2800" dirty="0" smtClean="0"/>
              <a:t>对菌的生长有刺激增殖作用。</a:t>
            </a:r>
            <a:endParaRPr lang="en-US" altLang="zh-CN" sz="2800" dirty="0" smtClean="0"/>
          </a:p>
          <a:p>
            <a:r>
              <a:rPr lang="zh-CN" altLang="en-US" sz="2800" dirty="0" smtClean="0"/>
              <a:t>而</a:t>
            </a:r>
            <a:r>
              <a:rPr lang="en-US" altLang="zh-CN" sz="2800" dirty="0" smtClean="0"/>
              <a:t> </a:t>
            </a:r>
            <a:r>
              <a:rPr lang="en-US" altLang="zh-CN" sz="2800" dirty="0" smtClean="0">
                <a:solidFill>
                  <a:srgbClr val="FF99FF"/>
                </a:solidFill>
              </a:rPr>
              <a:t>095819</a:t>
            </a:r>
            <a:r>
              <a:rPr lang="zh-CN" altLang="en-US" sz="2800" dirty="0" smtClean="0">
                <a:solidFill>
                  <a:srgbClr val="FF99FF"/>
                </a:solidFill>
              </a:rPr>
              <a:t>的</a:t>
            </a:r>
            <a:r>
              <a:rPr lang="en-US" altLang="zh-CN" sz="2800" dirty="0" smtClean="0">
                <a:solidFill>
                  <a:srgbClr val="FF99FF"/>
                </a:solidFill>
              </a:rPr>
              <a:t>GYT</a:t>
            </a:r>
            <a:r>
              <a:rPr lang="zh-CN" altLang="en-US" sz="2800" dirty="0" smtClean="0">
                <a:solidFill>
                  <a:srgbClr val="FF99FF"/>
                </a:solidFill>
              </a:rPr>
              <a:t>和</a:t>
            </a:r>
            <a:r>
              <a:rPr lang="en-US" altLang="zh-CN" sz="2800" dirty="0" smtClean="0">
                <a:solidFill>
                  <a:srgbClr val="FF99FF"/>
                </a:solidFill>
              </a:rPr>
              <a:t>PDA</a:t>
            </a:r>
            <a:r>
              <a:rPr lang="zh-CN" altLang="en-US" sz="2800" dirty="0" smtClean="0">
                <a:solidFill>
                  <a:srgbClr val="FF99FF"/>
                </a:solidFill>
              </a:rPr>
              <a:t>粗提物</a:t>
            </a:r>
            <a:r>
              <a:rPr lang="zh-CN" altLang="en-US" sz="2800" dirty="0" smtClean="0"/>
              <a:t>对菌的生</a:t>
            </a:r>
            <a:r>
              <a:rPr lang="zh-CN" altLang="en-US" sz="2800" smtClean="0"/>
              <a:t>长</a:t>
            </a:r>
            <a:r>
              <a:rPr lang="zh-CN" altLang="en-US" sz="2800" smtClean="0"/>
              <a:t>有明显不同的作</a:t>
            </a:r>
            <a:r>
              <a:rPr lang="zh-CN" altLang="en-US" sz="2800" dirty="0" smtClean="0"/>
              <a:t>用。</a:t>
            </a:r>
            <a:endParaRPr lang="en-US" altLang="zh-CN" sz="28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descr="C:\Users\Ming\AppData\Local\Temp\~M1K7UFTRS@EOD{~~@)S}S4.jpg"/>
          <p:cNvPicPr>
            <a:picLocks noChangeAspect="1" noChangeArrowheads="1"/>
          </p:cNvPicPr>
          <p:nvPr/>
        </p:nvPicPr>
        <p:blipFill>
          <a:blip r:embed="rId2" cstate="print"/>
          <a:srcRect/>
          <a:stretch>
            <a:fillRect/>
          </a:stretch>
        </p:blipFill>
        <p:spPr bwMode="auto">
          <a:xfrm>
            <a:off x="381001" y="304800"/>
            <a:ext cx="8077200" cy="5258594"/>
          </a:xfrm>
          <a:prstGeom prst="rect">
            <a:avLst/>
          </a:prstGeom>
          <a:noFill/>
        </p:spPr>
      </p:pic>
      <p:sp>
        <p:nvSpPr>
          <p:cNvPr id="7" name="Rectangle 6"/>
          <p:cNvSpPr/>
          <p:nvPr/>
        </p:nvSpPr>
        <p:spPr>
          <a:xfrm>
            <a:off x="381000" y="685800"/>
            <a:ext cx="8077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Ming\AppData\Local\Temp\T859$)AX4$$XQ6)G$S}EH}X.jpg"/>
          <p:cNvPicPr>
            <a:picLocks noChangeAspect="1" noChangeArrowheads="1"/>
          </p:cNvPicPr>
          <p:nvPr/>
        </p:nvPicPr>
        <p:blipFill>
          <a:blip r:embed="rId2" cstate="print"/>
          <a:srcRect/>
          <a:stretch>
            <a:fillRect/>
          </a:stretch>
        </p:blipFill>
        <p:spPr bwMode="auto">
          <a:xfrm>
            <a:off x="381000" y="304800"/>
            <a:ext cx="8065465" cy="5257800"/>
          </a:xfrm>
          <a:prstGeom prst="rect">
            <a:avLst/>
          </a:prstGeom>
          <a:noFill/>
        </p:spPr>
      </p:pic>
      <p:sp>
        <p:nvSpPr>
          <p:cNvPr id="5" name="Rectangle 4"/>
          <p:cNvSpPr/>
          <p:nvPr/>
        </p:nvSpPr>
        <p:spPr>
          <a:xfrm>
            <a:off x="381000" y="4114800"/>
            <a:ext cx="8077200" cy="381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381000" y="1600200"/>
            <a:ext cx="8077200" cy="381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381000" y="3048000"/>
            <a:ext cx="8077200" cy="381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strVal val="#ppt_w+.3"/>
                                          </p:val>
                                        </p:tav>
                                        <p:tav tm="100000">
                                          <p:val>
                                            <p:strVal val="#ppt_w"/>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animEffect transition="in" filter="fade">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3"/>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609600"/>
          <a:ext cx="7696199" cy="5181600"/>
        </p:xfrm>
        <a:graphic>
          <a:graphicData uri="http://schemas.openxmlformats.org/drawingml/2006/table">
            <a:tbl>
              <a:tblPr/>
              <a:tblGrid>
                <a:gridCol w="1149601"/>
                <a:gridCol w="1274491"/>
                <a:gridCol w="3038249"/>
                <a:gridCol w="2233858"/>
              </a:tblGrid>
              <a:tr h="431800">
                <a:tc>
                  <a:txBody>
                    <a:bodyPr/>
                    <a:lstStyle/>
                    <a:p>
                      <a:pPr marL="0" marR="0" algn="ctr">
                        <a:lnSpc>
                          <a:spcPct val="115000"/>
                        </a:lnSpc>
                        <a:spcBef>
                          <a:spcPts val="0"/>
                        </a:spcBef>
                        <a:spcAft>
                          <a:spcPts val="0"/>
                        </a:spcAft>
                      </a:pPr>
                      <a:r>
                        <a:rPr lang="zh-CN" sz="2400" kern="100" dirty="0">
                          <a:latin typeface="Times New Roman"/>
                          <a:ea typeface="宋体"/>
                        </a:rPr>
                        <a:t>序号</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zh-CN" sz="2400" kern="100" dirty="0">
                          <a:latin typeface="Times New Roman"/>
                          <a:ea typeface="宋体"/>
                        </a:rPr>
                        <a:t>靶菌株</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zh-CN" sz="2400" kern="100" dirty="0">
                          <a:latin typeface="Times New Roman"/>
                          <a:ea typeface="宋体"/>
                        </a:rPr>
                        <a:t>菌株编号及培养基</a:t>
                      </a:r>
                      <a:endParaRPr lang="en-US" sz="2400" kern="100" dirty="0">
                        <a:latin typeface="Times New Roman"/>
                        <a:ea typeface="宋体"/>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altLang="zh-CN" sz="2400" kern="100" dirty="0" smtClean="0">
                          <a:latin typeface="Times New Roman"/>
                          <a:ea typeface="宋体"/>
                        </a:rPr>
                        <a:t>MIC </a:t>
                      </a:r>
                      <a:r>
                        <a:rPr lang="en-US" sz="2400" kern="100" dirty="0" smtClean="0">
                          <a:latin typeface="Times New Roman"/>
                          <a:ea typeface="宋体"/>
                        </a:rPr>
                        <a:t>(</a:t>
                      </a:r>
                      <a:r>
                        <a:rPr lang="en-US" altLang="zh-CN" sz="2400" kern="100" dirty="0" smtClean="0">
                          <a:latin typeface="Times New Roman"/>
                          <a:ea typeface="宋体"/>
                        </a:rPr>
                        <a:t>m</a:t>
                      </a:r>
                      <a:r>
                        <a:rPr lang="en-US" sz="2400" kern="100" dirty="0" smtClean="0">
                          <a:latin typeface="Times New Roman"/>
                          <a:ea typeface="宋体"/>
                        </a:rPr>
                        <a:t>g/</a:t>
                      </a:r>
                      <a:r>
                        <a:rPr lang="en-US" sz="2400" kern="100" dirty="0" err="1" smtClean="0">
                          <a:latin typeface="Times New Roman"/>
                          <a:ea typeface="宋体"/>
                        </a:rPr>
                        <a:t>mL</a:t>
                      </a:r>
                      <a:r>
                        <a:rPr lang="en-US" sz="2400" kern="100" dirty="0">
                          <a:latin typeface="Times New Roman"/>
                          <a:ea typeface="宋体"/>
                        </a:rPr>
                        <a:t>)</a:t>
                      </a: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431800">
                <a:tc>
                  <a:txBody>
                    <a:bodyPr/>
                    <a:lstStyle/>
                    <a:p>
                      <a:pPr marL="0" marR="0" algn="ctr">
                        <a:lnSpc>
                          <a:spcPct val="115000"/>
                        </a:lnSpc>
                        <a:spcBef>
                          <a:spcPts val="0"/>
                        </a:spcBef>
                        <a:spcAft>
                          <a:spcPts val="0"/>
                        </a:spcAft>
                      </a:pPr>
                      <a:r>
                        <a:rPr lang="en-US" sz="2400" kern="100">
                          <a:latin typeface="Times New Roman"/>
                          <a:ea typeface="宋体"/>
                        </a:rPr>
                        <a:t>18</a:t>
                      </a: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a:latin typeface="Times New Roman"/>
                          <a:ea typeface="宋体"/>
                        </a:rPr>
                        <a:t>HN 3-3B (GYT)</a:t>
                      </a: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400" kern="100" dirty="0" smtClean="0">
                          <a:latin typeface="Times New Roman"/>
                          <a:ea typeface="宋体"/>
                        </a:rPr>
                        <a:t>67</a:t>
                      </a:r>
                      <a:endParaRPr lang="en-US" sz="2400" kern="100" dirty="0">
                        <a:latin typeface="Times New Roman"/>
                        <a:ea typeface="宋体"/>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19</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095819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22</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24</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11-4A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002060"/>
                          </a:solidFill>
                          <a:latin typeface="Times New Roman"/>
                          <a:ea typeface="宋体"/>
                        </a:rPr>
                        <a:t>70</a:t>
                      </a:r>
                      <a:endParaRPr lang="en-US" sz="2400" kern="100" dirty="0">
                        <a:solidFill>
                          <a:srgbClr val="00206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31</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091004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1.1</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35</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094303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28</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37</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11-4A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18</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38</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11-4A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12</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39</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18-4B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5</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40</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HN 18-4B (GYT)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6.5</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a:latin typeface="Times New Roman"/>
                          <a:ea typeface="宋体"/>
                        </a:rPr>
                        <a:t>41</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a:latin typeface="Times New Roman"/>
                          <a:ea typeface="宋体"/>
                        </a:rPr>
                        <a:t>095819 (PDA)</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7</a:t>
                      </a:r>
                      <a:endParaRPr lang="en-US" sz="2400" kern="100" dirty="0">
                        <a:solidFill>
                          <a:srgbClr val="FF0000"/>
                        </a:solidFill>
                        <a:latin typeface="Times New Roman"/>
                        <a:ea typeface="宋体"/>
                      </a:endParaRPr>
                    </a:p>
                  </a:txBody>
                  <a:tcPr marL="68580" marR="68580" marT="0" marB="0">
                    <a:lnL>
                      <a:noFill/>
                    </a:lnL>
                    <a:lnR>
                      <a:noFill/>
                    </a:lnR>
                    <a:lnT>
                      <a:noFill/>
                    </a:lnT>
                    <a:lnB>
                      <a:noFill/>
                    </a:lnB>
                  </a:tcPr>
                </a:tc>
              </a:tr>
              <a:tr h="431800">
                <a:tc>
                  <a:txBody>
                    <a:bodyPr/>
                    <a:lstStyle/>
                    <a:p>
                      <a:pPr marL="0" marR="0" algn="ctr">
                        <a:lnSpc>
                          <a:spcPct val="115000"/>
                        </a:lnSpc>
                        <a:spcBef>
                          <a:spcPts val="0"/>
                        </a:spcBef>
                        <a:spcAft>
                          <a:spcPts val="0"/>
                        </a:spcAft>
                      </a:pPr>
                      <a:r>
                        <a:rPr lang="en-US" sz="2400" kern="100" dirty="0">
                          <a:latin typeface="Times New Roman"/>
                          <a:ea typeface="宋体"/>
                        </a:rPr>
                        <a:t>42</a:t>
                      </a: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err="1" smtClean="0">
                          <a:latin typeface="Times New Roman"/>
                          <a:ea typeface="宋体"/>
                        </a:rPr>
                        <a:t>S.aureus</a:t>
                      </a:r>
                      <a:endParaRPr lang="en-US" sz="2400" kern="100" dirty="0">
                        <a:latin typeface="Times New Roman"/>
                        <a:ea typeface="宋体"/>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a:latin typeface="Times New Roman"/>
                          <a:ea typeface="宋体"/>
                        </a:rPr>
                        <a:t>095819 (GYT)</a:t>
                      </a: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kern="100" dirty="0" smtClean="0">
                          <a:solidFill>
                            <a:srgbClr val="FF0000"/>
                          </a:solidFill>
                          <a:latin typeface="Times New Roman"/>
                          <a:ea typeface="宋体"/>
                        </a:rPr>
                        <a:t>10</a:t>
                      </a:r>
                      <a:endParaRPr lang="en-US" sz="2400" kern="100" dirty="0">
                        <a:solidFill>
                          <a:srgbClr val="FF0000"/>
                        </a:solidFill>
                        <a:latin typeface="Times New Roman"/>
                        <a:ea typeface="宋体"/>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r>
            </a:tbl>
          </a:graphicData>
        </a:graphic>
      </p:graphicFrame>
      <p:sp>
        <p:nvSpPr>
          <p:cNvPr id="6" name="Rectangle 5"/>
          <p:cNvSpPr/>
          <p:nvPr/>
        </p:nvSpPr>
        <p:spPr>
          <a:xfrm>
            <a:off x="914400" y="1447800"/>
            <a:ext cx="6477000" cy="45720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E.coli</a:t>
            </a:r>
            <a:r>
              <a:rPr lang="en-US" dirty="0" smtClean="0"/>
              <a:t> </a:t>
            </a:r>
            <a:r>
              <a:rPr lang="zh-CN" altLang="en-US" dirty="0" smtClean="0"/>
              <a:t>⑤号样品</a:t>
            </a:r>
            <a:r>
              <a:rPr lang="en-US" altLang="zh-CN" dirty="0" smtClean="0"/>
              <a:t>——095819 (PDA)</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533400"/>
            <a:ext cx="6172200" cy="4415790"/>
          </a:xfrm>
        </p:spPr>
        <p:txBody>
          <a:bodyPr/>
          <a:lstStyle/>
          <a:p>
            <a:r>
              <a:rPr lang="en-US" dirty="0" smtClean="0"/>
              <a:t>1</a:t>
            </a:r>
            <a:r>
              <a:rPr lang="en-US" altLang="zh-CN" dirty="0" smtClean="0"/>
              <a:t>.</a:t>
            </a:r>
            <a:r>
              <a:rPr lang="zh-CN" altLang="en-US" dirty="0" smtClean="0"/>
              <a:t>选题意义</a:t>
            </a:r>
            <a:r>
              <a:rPr lang="en-US" altLang="zh-CN" dirty="0" smtClean="0"/>
              <a:t/>
            </a:r>
            <a:br>
              <a:rPr lang="en-US" altLang="zh-CN" dirty="0" smtClean="0"/>
            </a:br>
            <a:r>
              <a:rPr lang="en-US" altLang="zh-CN" dirty="0" smtClean="0"/>
              <a:t>2.</a:t>
            </a:r>
            <a:r>
              <a:rPr lang="zh-CN" altLang="en-US" dirty="0" smtClean="0"/>
              <a:t>实验结果与讨论</a:t>
            </a:r>
            <a:r>
              <a:rPr lang="en-US" altLang="zh-CN" dirty="0" smtClean="0"/>
              <a:t/>
            </a:r>
            <a:br>
              <a:rPr lang="en-US" altLang="zh-CN" dirty="0" smtClean="0"/>
            </a:br>
            <a:r>
              <a:rPr lang="en-US" altLang="zh-CN" dirty="0" smtClean="0"/>
              <a:t>3.</a:t>
            </a:r>
            <a:r>
              <a:rPr lang="zh-CN" altLang="en-US" smtClean="0"/>
              <a:t>创新之处及研究展望</a:t>
            </a:r>
            <a:r>
              <a:rPr lang="en-US" altLang="zh-CN" dirty="0" smtClean="0"/>
              <a:t/>
            </a:r>
            <a:br>
              <a:rPr lang="en-US" altLang="zh-CN" dirty="0" smtClean="0"/>
            </a:br>
            <a:r>
              <a:rPr lang="en-US" altLang="zh-CN" dirty="0" smtClean="0"/>
              <a:t>4.</a:t>
            </a:r>
            <a:r>
              <a:rPr lang="zh-CN" altLang="en-US" dirty="0" smtClean="0"/>
              <a:t>致谢</a:t>
            </a:r>
            <a:endParaRPr lang="en-US" dirty="0"/>
          </a:p>
        </p:txBody>
      </p:sp>
      <p:sp>
        <p:nvSpPr>
          <p:cNvPr id="3" name="Text Placeholder 2"/>
          <p:cNvSpPr>
            <a:spLocks noGrp="1"/>
          </p:cNvSpPr>
          <p:nvPr>
            <p:ph type="body" idx="1"/>
          </p:nvPr>
        </p:nvSpPr>
        <p:spPr>
          <a:xfrm>
            <a:off x="2362200" y="1219200"/>
            <a:ext cx="6172200" cy="914400"/>
          </a:xfrm>
        </p:spPr>
        <p:txBody>
          <a:bodyPr>
            <a:normAutofit lnSpcReduction="10000"/>
          </a:bodyPr>
          <a:lstStyle/>
          <a:p>
            <a:r>
              <a:rPr lang="en-US" sz="6000" dirty="0" smtClean="0"/>
              <a:t>OUTLINE</a:t>
            </a:r>
            <a:endParaRPr lang="en-US" sz="6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HNY 12-1A</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a:p>
        </p:txBody>
      </p:sp>
      <p:pic>
        <p:nvPicPr>
          <p:cNvPr id="4" name="Picture 2" descr="C:\Users\Ming\AppData\Local\Temp\YW3OT3(P3QS$2W36L4FMM$B.jpg"/>
          <p:cNvPicPr>
            <a:picLocks noChangeAspect="1" noChangeArrowheads="1"/>
          </p:cNvPicPr>
          <p:nvPr/>
        </p:nvPicPr>
        <p:blipFill>
          <a:blip r:embed="rId2" cstate="print"/>
          <a:srcRect/>
          <a:stretch>
            <a:fillRect/>
          </a:stretch>
        </p:blipFill>
        <p:spPr bwMode="auto">
          <a:xfrm>
            <a:off x="152400" y="838200"/>
            <a:ext cx="8534399" cy="803078"/>
          </a:xfrm>
          <a:prstGeom prst="rect">
            <a:avLst/>
          </a:prstGeom>
          <a:noFill/>
        </p:spPr>
      </p:pic>
      <p:graphicFrame>
        <p:nvGraphicFramePr>
          <p:cNvPr id="5" name="Content Placeholder 3"/>
          <p:cNvGraphicFramePr>
            <a:graphicFrameLocks/>
          </p:cNvGraphicFramePr>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HNY 12-1A</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a:p>
        </p:txBody>
      </p:sp>
      <p:pic>
        <p:nvPicPr>
          <p:cNvPr id="4" name="Picture 2" descr="C:\Users\Ming\AppData\Local\Temp\YW3OT3(P3QS$2W36L4FMM$B.jpg"/>
          <p:cNvPicPr>
            <a:picLocks noChangeAspect="1" noChangeArrowheads="1"/>
          </p:cNvPicPr>
          <p:nvPr/>
        </p:nvPicPr>
        <p:blipFill>
          <a:blip r:embed="rId2" cstate="print"/>
          <a:srcRect/>
          <a:stretch>
            <a:fillRect/>
          </a:stretch>
        </p:blipFill>
        <p:spPr bwMode="auto">
          <a:xfrm>
            <a:off x="152400" y="838200"/>
            <a:ext cx="8534399" cy="803078"/>
          </a:xfrm>
          <a:prstGeom prst="rect">
            <a:avLst/>
          </a:prstGeom>
          <a:noFill/>
        </p:spPr>
      </p:pic>
      <p:graphicFrame>
        <p:nvGraphicFramePr>
          <p:cNvPr id="5" name="Content Placeholder 3"/>
          <p:cNvGraphicFramePr>
            <a:graphicFrameLocks/>
          </p:cNvGraphicFramePr>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HNY 12-1A</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a:p>
        </p:txBody>
      </p:sp>
      <p:pic>
        <p:nvPicPr>
          <p:cNvPr id="4" name="Picture 2" descr="C:\Users\Ming\AppData\Local\Temp\YW3OT3(P3QS$2W36L4FMM$B.jpg"/>
          <p:cNvPicPr>
            <a:picLocks noChangeAspect="1" noChangeArrowheads="1"/>
          </p:cNvPicPr>
          <p:nvPr/>
        </p:nvPicPr>
        <p:blipFill>
          <a:blip r:embed="rId2" cstate="print"/>
          <a:srcRect/>
          <a:stretch>
            <a:fillRect/>
          </a:stretch>
        </p:blipFill>
        <p:spPr bwMode="auto">
          <a:xfrm>
            <a:off x="152400" y="838200"/>
            <a:ext cx="8534399" cy="803078"/>
          </a:xfrm>
          <a:prstGeom prst="rect">
            <a:avLst/>
          </a:prstGeom>
          <a:noFill/>
        </p:spPr>
      </p:pic>
      <p:graphicFrame>
        <p:nvGraphicFramePr>
          <p:cNvPr id="5" name="Content Placeholder 3"/>
          <p:cNvGraphicFramePr>
            <a:graphicFrameLocks/>
          </p:cNvGraphicFramePr>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
        <p:nvSpPr>
          <p:cNvPr id="6" name="Oval Callout 5"/>
          <p:cNvSpPr/>
          <p:nvPr/>
        </p:nvSpPr>
        <p:spPr>
          <a:xfrm>
            <a:off x="5791200" y="4495800"/>
            <a:ext cx="2438400" cy="1600200"/>
          </a:xfrm>
          <a:prstGeom prst="wedgeEllipseCallout">
            <a:avLst>
              <a:gd name="adj1" fmla="val -64014"/>
              <a:gd name="adj2" fmla="val -206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中等浓度下，刺激生长作用明显</a:t>
            </a:r>
            <a:endParaRPr lang="en-US"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HNY 12-1A</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a:p>
        </p:txBody>
      </p:sp>
      <p:pic>
        <p:nvPicPr>
          <p:cNvPr id="4" name="Picture 2" descr="C:\Users\Ming\AppData\Local\Temp\YW3OT3(P3QS$2W36L4FMM$B.jpg"/>
          <p:cNvPicPr>
            <a:picLocks noChangeAspect="1" noChangeArrowheads="1"/>
          </p:cNvPicPr>
          <p:nvPr/>
        </p:nvPicPr>
        <p:blipFill>
          <a:blip r:embed="rId2" cstate="print"/>
          <a:srcRect/>
          <a:stretch>
            <a:fillRect/>
          </a:stretch>
        </p:blipFill>
        <p:spPr bwMode="auto">
          <a:xfrm>
            <a:off x="152400" y="838200"/>
            <a:ext cx="8534399" cy="803078"/>
          </a:xfrm>
          <a:prstGeom prst="rect">
            <a:avLst/>
          </a:prstGeom>
          <a:noFill/>
        </p:spPr>
      </p:pic>
      <p:graphicFrame>
        <p:nvGraphicFramePr>
          <p:cNvPr id="5" name="Content Placeholder 3"/>
          <p:cNvGraphicFramePr>
            <a:graphicFrameLocks/>
          </p:cNvGraphicFramePr>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HNY 12-1A</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a:p>
        </p:txBody>
      </p:sp>
      <p:pic>
        <p:nvPicPr>
          <p:cNvPr id="4" name="Picture 2" descr="C:\Users\Ming\AppData\Local\Temp\YW3OT3(P3QS$2W36L4FMM$B.jpg"/>
          <p:cNvPicPr>
            <a:picLocks noChangeAspect="1" noChangeArrowheads="1"/>
          </p:cNvPicPr>
          <p:nvPr/>
        </p:nvPicPr>
        <p:blipFill>
          <a:blip r:embed="rId2" cstate="print"/>
          <a:srcRect/>
          <a:stretch>
            <a:fillRect/>
          </a:stretch>
        </p:blipFill>
        <p:spPr bwMode="auto">
          <a:xfrm>
            <a:off x="152400" y="838200"/>
            <a:ext cx="8534399" cy="803078"/>
          </a:xfrm>
          <a:prstGeom prst="rect">
            <a:avLst/>
          </a:prstGeom>
          <a:noFill/>
        </p:spPr>
      </p:pic>
      <p:graphicFrame>
        <p:nvGraphicFramePr>
          <p:cNvPr id="5" name="Content Placeholder 3"/>
          <p:cNvGraphicFramePr>
            <a:graphicFrameLocks/>
          </p:cNvGraphicFramePr>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HNY 12-1A</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a:p>
        </p:txBody>
      </p:sp>
      <p:pic>
        <p:nvPicPr>
          <p:cNvPr id="4" name="Picture 2" descr="C:\Users\Ming\AppData\Local\Temp\YW3OT3(P3QS$2W36L4FMM$B.jpg"/>
          <p:cNvPicPr>
            <a:picLocks noChangeAspect="1" noChangeArrowheads="1"/>
          </p:cNvPicPr>
          <p:nvPr/>
        </p:nvPicPr>
        <p:blipFill>
          <a:blip r:embed="rId2" cstate="print"/>
          <a:srcRect/>
          <a:stretch>
            <a:fillRect/>
          </a:stretch>
        </p:blipFill>
        <p:spPr bwMode="auto">
          <a:xfrm>
            <a:off x="152400" y="838200"/>
            <a:ext cx="8534399" cy="803078"/>
          </a:xfrm>
          <a:prstGeom prst="rect">
            <a:avLst/>
          </a:prstGeom>
          <a:noFill/>
        </p:spPr>
      </p:pic>
      <p:graphicFrame>
        <p:nvGraphicFramePr>
          <p:cNvPr id="5" name="Content Placeholder 3"/>
          <p:cNvGraphicFramePr>
            <a:graphicFrameLocks/>
          </p:cNvGraphicFramePr>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HNY 12-1A</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a:p>
        </p:txBody>
      </p:sp>
      <p:pic>
        <p:nvPicPr>
          <p:cNvPr id="4" name="Picture 2" descr="C:\Users\Ming\AppData\Local\Temp\YW3OT3(P3QS$2W36L4FMM$B.jpg"/>
          <p:cNvPicPr>
            <a:picLocks noChangeAspect="1" noChangeArrowheads="1"/>
          </p:cNvPicPr>
          <p:nvPr/>
        </p:nvPicPr>
        <p:blipFill>
          <a:blip r:embed="rId2" cstate="print"/>
          <a:srcRect/>
          <a:stretch>
            <a:fillRect/>
          </a:stretch>
        </p:blipFill>
        <p:spPr bwMode="auto">
          <a:xfrm>
            <a:off x="152400" y="838200"/>
            <a:ext cx="8534399" cy="803078"/>
          </a:xfrm>
          <a:prstGeom prst="rect">
            <a:avLst/>
          </a:prstGeom>
          <a:noFill/>
        </p:spPr>
      </p:pic>
      <p:graphicFrame>
        <p:nvGraphicFramePr>
          <p:cNvPr id="5" name="Content Placeholder 3"/>
          <p:cNvGraphicFramePr>
            <a:graphicFrameLocks/>
          </p:cNvGraphicFramePr>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
        <p:nvSpPr>
          <p:cNvPr id="6" name="Oval Callout 5"/>
          <p:cNvSpPr/>
          <p:nvPr/>
        </p:nvSpPr>
        <p:spPr>
          <a:xfrm>
            <a:off x="5791200" y="4495800"/>
            <a:ext cx="2438400" cy="1600200"/>
          </a:xfrm>
          <a:prstGeom prst="wedgeEllipseCallout">
            <a:avLst>
              <a:gd name="adj1" fmla="val -63446"/>
              <a:gd name="adj2" fmla="val 20941"/>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中等浓度下，刺激生长作用明显</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HNY 12-1A</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a:p>
        </p:txBody>
      </p:sp>
      <p:pic>
        <p:nvPicPr>
          <p:cNvPr id="4" name="Picture 2" descr="C:\Users\Ming\AppData\Local\Temp\YW3OT3(P3QS$2W36L4FMM$B.jpg"/>
          <p:cNvPicPr>
            <a:picLocks noChangeAspect="1" noChangeArrowheads="1"/>
          </p:cNvPicPr>
          <p:nvPr/>
        </p:nvPicPr>
        <p:blipFill>
          <a:blip r:embed="rId2" cstate="print"/>
          <a:srcRect/>
          <a:stretch>
            <a:fillRect/>
          </a:stretch>
        </p:blipFill>
        <p:spPr bwMode="auto">
          <a:xfrm>
            <a:off x="152400" y="838200"/>
            <a:ext cx="8534399" cy="803078"/>
          </a:xfrm>
          <a:prstGeom prst="rect">
            <a:avLst/>
          </a:prstGeom>
          <a:noFill/>
        </p:spPr>
      </p:pic>
      <p:graphicFrame>
        <p:nvGraphicFramePr>
          <p:cNvPr id="5" name="Content Placeholder 3"/>
          <p:cNvGraphicFramePr>
            <a:graphicFrameLocks/>
          </p:cNvGraphicFramePr>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E.coli</a:t>
            </a:r>
            <a:r>
              <a:rPr lang="en-US" dirty="0" smtClean="0"/>
              <a:t> </a:t>
            </a:r>
            <a:r>
              <a:rPr lang="zh-CN" altLang="en-US" dirty="0" smtClean="0"/>
              <a:t>空白对照</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E.coli</a:t>
            </a:r>
            <a:r>
              <a:rPr lang="en-US" dirty="0" smtClean="0"/>
              <a:t> </a:t>
            </a:r>
            <a:r>
              <a:rPr lang="zh-CN" altLang="en-US" dirty="0" smtClean="0"/>
              <a:t>①号样品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1. </a:t>
            </a:r>
            <a:r>
              <a:rPr lang="zh-CN" altLang="en-US" dirty="0" smtClean="0"/>
              <a:t>选题意义</a:t>
            </a:r>
            <a:endParaRPr lang="en-US" dirty="0"/>
          </a:p>
        </p:txBody>
      </p:sp>
      <p:sp>
        <p:nvSpPr>
          <p:cNvPr id="3" name="Text Placeholder 2"/>
          <p:cNvSpPr>
            <a:spLocks noGrp="1"/>
          </p:cNvSpPr>
          <p:nvPr>
            <p:ph type="body" idx="1"/>
          </p:nvPr>
        </p:nvSpPr>
        <p:spPr>
          <a:xfrm>
            <a:off x="2286000" y="1752600"/>
            <a:ext cx="6172200" cy="4629150"/>
          </a:xfrm>
        </p:spPr>
        <p:txBody>
          <a:bodyPr>
            <a:normAutofit fontScale="92500"/>
          </a:bodyPr>
          <a:lstStyle/>
          <a:p>
            <a:r>
              <a:rPr lang="zh-CN" altLang="en-US" sz="2800" dirty="0" smtClean="0"/>
              <a:t>南海红树林内生真菌是个巨大的微生物新资源，在天然药物研究中具有巨大的开发和应用潜力。</a:t>
            </a:r>
            <a:endParaRPr lang="en-US" altLang="zh-CN" sz="2800" dirty="0" smtClean="0"/>
          </a:p>
          <a:p>
            <a:r>
              <a:rPr lang="zh-CN" altLang="en-US" sz="2800" dirty="0" smtClean="0"/>
              <a:t>已报导的红树林微生物产生的代谢产物活性主要集中在抗菌类、杀虫、酶类、酶抑制剂、抗氧化、细胞毒活性等。</a:t>
            </a:r>
            <a:endParaRPr lang="en-US" altLang="zh-CN" sz="2800" dirty="0" smtClean="0"/>
          </a:p>
          <a:p>
            <a:r>
              <a:rPr lang="zh-CN" altLang="en-US" sz="2800" dirty="0" smtClean="0"/>
              <a:t>目前相关研究中普遍存在化学研究与生物学研究脱节、未能形成有机整体的问题。追求新化合物的发现及文章发表，而活性研究较少或研究不深入。</a:t>
            </a:r>
            <a:endParaRPr lang="en-US" altLang="zh-CN" sz="28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E.coli</a:t>
            </a:r>
            <a:r>
              <a:rPr lang="en-US" dirty="0" smtClean="0"/>
              <a:t> </a:t>
            </a:r>
            <a:r>
              <a:rPr lang="zh-CN" altLang="en-US" dirty="0" smtClean="0"/>
              <a:t>②号样品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E.coli</a:t>
            </a:r>
            <a:r>
              <a:rPr lang="en-US" dirty="0" smtClean="0"/>
              <a:t> </a:t>
            </a:r>
            <a:r>
              <a:rPr lang="zh-CN" altLang="en-US" dirty="0" smtClean="0"/>
              <a:t>③号样品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E.coli</a:t>
            </a:r>
            <a:r>
              <a:rPr lang="en-US" dirty="0" smtClean="0"/>
              <a:t> </a:t>
            </a:r>
            <a:r>
              <a:rPr lang="zh-CN" altLang="en-US" dirty="0" smtClean="0"/>
              <a:t>④号样品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E.coli</a:t>
            </a:r>
            <a:r>
              <a:rPr lang="en-US" dirty="0" smtClean="0"/>
              <a:t> </a:t>
            </a:r>
            <a:r>
              <a:rPr lang="zh-CN" altLang="en-US" dirty="0" smtClean="0"/>
              <a:t>⑤号样品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E.coli</a:t>
            </a:r>
            <a:r>
              <a:rPr lang="en-US" dirty="0" smtClean="0"/>
              <a:t> </a:t>
            </a:r>
            <a:r>
              <a:rPr lang="zh-CN" altLang="en-US" dirty="0" smtClean="0"/>
              <a:t>⑥号样品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E.coli</a:t>
            </a:r>
            <a:r>
              <a:rPr lang="en-US" dirty="0" smtClean="0"/>
              <a:t> </a:t>
            </a:r>
            <a:r>
              <a:rPr lang="zh-CN" altLang="en-US" dirty="0" smtClean="0"/>
              <a:t>⑦号样品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S.aureus</a:t>
            </a:r>
            <a:r>
              <a:rPr lang="en-US" dirty="0" smtClean="0"/>
              <a:t> </a:t>
            </a:r>
            <a:r>
              <a:rPr lang="zh-CN" altLang="en-US" dirty="0" smtClean="0"/>
              <a:t>空白对照</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S.aureus</a:t>
            </a:r>
            <a:r>
              <a:rPr lang="en-US" dirty="0" smtClean="0"/>
              <a:t> </a:t>
            </a:r>
            <a:r>
              <a:rPr lang="zh-CN" altLang="en-US" dirty="0" smtClean="0"/>
              <a:t>①号样品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S.aureus</a:t>
            </a:r>
            <a:r>
              <a:rPr lang="en-US" dirty="0" smtClean="0"/>
              <a:t> </a:t>
            </a:r>
            <a:r>
              <a:rPr lang="zh-CN" altLang="en-US" dirty="0" smtClean="0"/>
              <a:t>②号样品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S.aureus</a:t>
            </a:r>
            <a:r>
              <a:rPr lang="en-US" dirty="0" smtClean="0"/>
              <a:t> </a:t>
            </a:r>
            <a:r>
              <a:rPr lang="zh-CN" altLang="en-US" dirty="0" smtClean="0"/>
              <a:t>③号样品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2. </a:t>
            </a:r>
            <a:r>
              <a:rPr lang="zh-CN" altLang="en-US" dirty="0" smtClean="0"/>
              <a:t>实验结果与讨论</a:t>
            </a:r>
            <a:endParaRPr lang="en-US" dirty="0"/>
          </a:p>
        </p:txBody>
      </p:sp>
      <p:sp>
        <p:nvSpPr>
          <p:cNvPr id="3" name="Text Placeholder 2"/>
          <p:cNvSpPr>
            <a:spLocks noGrp="1"/>
          </p:cNvSpPr>
          <p:nvPr>
            <p:ph type="body" idx="1"/>
          </p:nvPr>
        </p:nvSpPr>
        <p:spPr>
          <a:xfrm>
            <a:off x="2286000" y="1752600"/>
            <a:ext cx="6172200" cy="4629150"/>
          </a:xfrm>
        </p:spPr>
        <p:txBody>
          <a:bodyPr>
            <a:normAutofit/>
          </a:bodyPr>
          <a:lstStyle/>
          <a:p>
            <a:r>
              <a:rPr lang="zh-CN" altLang="en-US" sz="2800" dirty="0" smtClean="0"/>
              <a:t>对</a:t>
            </a:r>
            <a:r>
              <a:rPr lang="en-US" altLang="zh-CN" sz="2800" dirty="0" smtClean="0"/>
              <a:t>23</a:t>
            </a:r>
            <a:r>
              <a:rPr lang="zh-CN" altLang="en-US" sz="2800" dirty="0" smtClean="0"/>
              <a:t>株已编号的红树林内生真菌分别以</a:t>
            </a:r>
            <a:r>
              <a:rPr lang="en-US" altLang="zh-CN" sz="2800" dirty="0" smtClean="0"/>
              <a:t>PDA</a:t>
            </a:r>
            <a:r>
              <a:rPr lang="zh-CN" altLang="en-US" sz="2800" dirty="0" smtClean="0"/>
              <a:t>和</a:t>
            </a:r>
            <a:r>
              <a:rPr lang="en-US" altLang="zh-CN" sz="2800" dirty="0" smtClean="0"/>
              <a:t>GYT</a:t>
            </a:r>
            <a:r>
              <a:rPr lang="zh-CN" altLang="en-US" sz="2800" dirty="0" smtClean="0"/>
              <a:t>培养基进行静置及摇床培养，混合培养液以等体积乙酸乙酯萃取浓缩得粗提物</a:t>
            </a:r>
            <a:r>
              <a:rPr lang="en-US" altLang="zh-CN" sz="2800" dirty="0" smtClean="0"/>
              <a:t>1~95</a:t>
            </a:r>
            <a:r>
              <a:rPr lang="zh-CN" altLang="en-US" sz="2800" dirty="0" smtClean="0"/>
              <a:t> 。</a:t>
            </a:r>
            <a:endParaRPr lang="en-US"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S.aureus</a:t>
            </a:r>
            <a:r>
              <a:rPr lang="en-US" dirty="0" smtClean="0"/>
              <a:t> </a:t>
            </a:r>
            <a:r>
              <a:rPr lang="zh-CN" altLang="en-US" dirty="0" smtClean="0"/>
              <a:t>④号样品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S.aureus</a:t>
            </a:r>
            <a:r>
              <a:rPr lang="en-US" dirty="0" smtClean="0"/>
              <a:t> </a:t>
            </a:r>
            <a:r>
              <a:rPr lang="zh-CN" altLang="en-US" dirty="0" smtClean="0"/>
              <a:t>⑤号样品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S.aureus</a:t>
            </a:r>
            <a:r>
              <a:rPr lang="en-US" dirty="0" smtClean="0"/>
              <a:t> </a:t>
            </a:r>
            <a:r>
              <a:rPr lang="zh-CN" altLang="en-US" dirty="0" smtClean="0"/>
              <a:t>⑥号样品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S.aureus</a:t>
            </a:r>
            <a:r>
              <a:rPr lang="en-US" dirty="0" smtClean="0"/>
              <a:t> </a:t>
            </a:r>
            <a:r>
              <a:rPr lang="zh-CN" altLang="en-US" dirty="0" smtClean="0"/>
              <a:t>⑦号样品</a:t>
            </a:r>
            <a:endParaRPr lang="en-US"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3. </a:t>
            </a:r>
            <a:r>
              <a:rPr lang="zh-CN" altLang="en-US" dirty="0" smtClean="0"/>
              <a:t>创新之处及研究展望</a:t>
            </a:r>
            <a:endParaRPr lang="en-US" dirty="0"/>
          </a:p>
        </p:txBody>
      </p:sp>
      <p:sp>
        <p:nvSpPr>
          <p:cNvPr id="3" name="Text Placeholder 2"/>
          <p:cNvSpPr>
            <a:spLocks noGrp="1"/>
          </p:cNvSpPr>
          <p:nvPr>
            <p:ph type="body" idx="1"/>
          </p:nvPr>
        </p:nvSpPr>
        <p:spPr>
          <a:xfrm>
            <a:off x="2286000" y="1752600"/>
            <a:ext cx="6172200" cy="4629150"/>
          </a:xfrm>
        </p:spPr>
        <p:txBody>
          <a:bodyPr>
            <a:normAutofit/>
          </a:bodyPr>
          <a:lstStyle/>
          <a:p>
            <a:r>
              <a:rPr lang="zh-CN" altLang="en-US" sz="2800" dirty="0" smtClean="0"/>
              <a:t>本文对实验室已有的内生真菌菌株较系统地进行了分批培养并获得粗提物，协助选择优势菌种、建立分级粗提物库，为日后分离工作提供生物学指标。</a:t>
            </a:r>
            <a:endParaRPr lang="en-US" altLang="zh-CN" sz="2800" dirty="0" smtClean="0"/>
          </a:p>
          <a:p>
            <a:r>
              <a:rPr lang="zh-CN" altLang="en-US" sz="2800" dirty="0" smtClean="0"/>
              <a:t>此外，关于粗提物对细菌细胞的刺激生长和增殖作用也是少见报道的。本文绘制了一系列生长</a:t>
            </a:r>
            <a:r>
              <a:rPr lang="en-US" altLang="zh-CN" sz="2800" dirty="0" smtClean="0"/>
              <a:t>OD-t</a:t>
            </a:r>
            <a:r>
              <a:rPr lang="zh-CN" altLang="en-US" sz="2800" dirty="0" smtClean="0"/>
              <a:t>曲线，可进一步补充化合物的生物学信息。</a:t>
            </a:r>
            <a:endParaRPr lang="en-US" sz="28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3. </a:t>
            </a:r>
            <a:r>
              <a:rPr lang="zh-CN" altLang="en-US" dirty="0" smtClean="0"/>
              <a:t>创新之处及研究展望</a:t>
            </a:r>
            <a:endParaRPr lang="en-US" dirty="0"/>
          </a:p>
        </p:txBody>
      </p:sp>
      <p:sp>
        <p:nvSpPr>
          <p:cNvPr id="3" name="Text Placeholder 2"/>
          <p:cNvSpPr>
            <a:spLocks noGrp="1"/>
          </p:cNvSpPr>
          <p:nvPr>
            <p:ph type="body" idx="1"/>
          </p:nvPr>
        </p:nvSpPr>
        <p:spPr>
          <a:xfrm>
            <a:off x="2286000" y="1752600"/>
            <a:ext cx="6172200" cy="4629150"/>
          </a:xfrm>
        </p:spPr>
        <p:txBody>
          <a:bodyPr>
            <a:normAutofit/>
          </a:bodyPr>
          <a:lstStyle/>
          <a:p>
            <a:r>
              <a:rPr lang="zh-CN" altLang="en-US" sz="2800" dirty="0" smtClean="0"/>
              <a:t>多数微生物粗提物中的化学成分往往存在相互间的协同作用和拮抗作用，活性筛选体系无法完全克服假阳性和假阴性现象，甚至会造成有意义的先导化合物的漏失。</a:t>
            </a:r>
            <a:endParaRPr lang="en-US" altLang="zh-CN" sz="2800" dirty="0" smtClean="0"/>
          </a:p>
          <a:p>
            <a:r>
              <a:rPr lang="zh-CN" altLang="en-US" sz="2800" dirty="0" smtClean="0"/>
              <a:t>本实验所得数据均是基于所培养的红树林内生真菌的粗提物，还需联合高效液相色谱法、</a:t>
            </a:r>
            <a:r>
              <a:rPr lang="en-US" altLang="zh-CN" sz="2800" dirty="0" smtClean="0"/>
              <a:t>HPLC-MS</a:t>
            </a:r>
            <a:r>
              <a:rPr lang="zh-CN" altLang="en-US" sz="2800" dirty="0" smtClean="0"/>
              <a:t>联用等进一步的仪器分析方法才能得到有用的化合物信息。</a:t>
            </a:r>
            <a:endParaRPr lang="en-US" sz="28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4. </a:t>
            </a:r>
            <a:r>
              <a:rPr lang="zh-CN" altLang="en-US" dirty="0" smtClean="0"/>
              <a:t>致谢</a:t>
            </a:r>
            <a:endParaRPr lang="en-US" dirty="0"/>
          </a:p>
        </p:txBody>
      </p:sp>
      <p:sp>
        <p:nvSpPr>
          <p:cNvPr id="3" name="Text Placeholder 2"/>
          <p:cNvSpPr>
            <a:spLocks noGrp="1"/>
          </p:cNvSpPr>
          <p:nvPr>
            <p:ph type="body" idx="1"/>
          </p:nvPr>
        </p:nvSpPr>
        <p:spPr>
          <a:xfrm>
            <a:off x="2286000" y="1752600"/>
            <a:ext cx="6172200" cy="4629150"/>
          </a:xfrm>
        </p:spPr>
        <p:txBody>
          <a:bodyPr>
            <a:normAutofit/>
          </a:bodyPr>
          <a:lstStyle/>
          <a:p>
            <a:r>
              <a:rPr lang="zh-CN" altLang="en-US" sz="2800" dirty="0" smtClean="0"/>
              <a:t>导师刘岚副教授从理论上和实践上对本文的工作做了深入细致的指导，在此向导师致以诚挚的谢意和崇高的敬意；感谢有机化学研究所的马林教授对本论文抗菌实验的指导与帮助。</a:t>
            </a:r>
          </a:p>
          <a:p>
            <a:r>
              <a:rPr lang="zh-CN" altLang="en-US" sz="2800" dirty="0" smtClean="0"/>
              <a:t>同时对有机所的全体老师和师兄师姐的支持和帮助表示感谢。</a:t>
            </a:r>
            <a:endParaRPr lang="en-US" altLang="zh-CN" sz="2800" dirty="0" smtClean="0"/>
          </a:p>
          <a:p>
            <a:r>
              <a:rPr lang="zh-CN" altLang="en-US" sz="2800" dirty="0" smtClean="0"/>
              <a:t>本实验得到中山大学化学与化工学院第十届创新化学实验与研究基金的资助，特此鸣谢！</a:t>
            </a:r>
            <a:endParaRPr lang="en-US" sz="28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590800"/>
            <a:ext cx="6172200" cy="1443990"/>
          </a:xfrm>
        </p:spPr>
        <p:txBody>
          <a:bodyPr>
            <a:noAutofit/>
          </a:bodyPr>
          <a:lstStyle/>
          <a:p>
            <a:r>
              <a:rPr lang="zh-CN" altLang="en-US" sz="4400" dirty="0" smtClean="0"/>
              <a:t>谢谢！</a:t>
            </a:r>
            <a:r>
              <a:rPr lang="en-US" altLang="zh-CN" sz="4400" dirty="0" smtClean="0"/>
              <a:t/>
            </a:r>
            <a:br>
              <a:rPr lang="en-US" altLang="zh-CN" sz="4400" dirty="0" smtClean="0"/>
            </a:br>
            <a:r>
              <a:rPr lang="zh-CN" altLang="en-US" sz="4400" dirty="0" smtClean="0"/>
              <a:t>欢迎提问指正！</a:t>
            </a:r>
            <a:endParaRPr lang="en-US" sz="4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2. </a:t>
            </a:r>
            <a:r>
              <a:rPr lang="zh-CN" altLang="en-US" dirty="0" smtClean="0"/>
              <a:t>实验结果与讨论</a:t>
            </a:r>
            <a:endParaRPr lang="en-US" dirty="0"/>
          </a:p>
        </p:txBody>
      </p:sp>
      <p:sp>
        <p:nvSpPr>
          <p:cNvPr id="3" name="Text Placeholder 2"/>
          <p:cNvSpPr>
            <a:spLocks noGrp="1"/>
          </p:cNvSpPr>
          <p:nvPr>
            <p:ph type="body" idx="1"/>
          </p:nvPr>
        </p:nvSpPr>
        <p:spPr>
          <a:xfrm>
            <a:off x="2286000" y="1752600"/>
            <a:ext cx="6172200" cy="4629150"/>
          </a:xfrm>
        </p:spPr>
        <p:txBody>
          <a:bodyPr>
            <a:normAutofit/>
          </a:bodyPr>
          <a:lstStyle/>
          <a:p>
            <a:r>
              <a:rPr lang="zh-CN" altLang="en-US" sz="2800" dirty="0" smtClean="0"/>
              <a:t>采用大肠杆菌</a:t>
            </a:r>
            <a:r>
              <a:rPr lang="en-US" sz="2800" dirty="0" smtClean="0"/>
              <a:t>(Escherichia coli)</a:t>
            </a:r>
            <a:r>
              <a:rPr lang="zh-CN" altLang="en-US" sz="2800" dirty="0" smtClean="0"/>
              <a:t>、金黄色葡萄球菌</a:t>
            </a:r>
            <a:r>
              <a:rPr lang="en-US" sz="2800" dirty="0" smtClean="0"/>
              <a:t>(</a:t>
            </a:r>
            <a:r>
              <a:rPr lang="en-US" sz="2800" dirty="0" err="1" smtClean="0"/>
              <a:t>Staphylicoccus</a:t>
            </a:r>
            <a:r>
              <a:rPr lang="en-US" sz="2800" dirty="0" smtClean="0"/>
              <a:t> </a:t>
            </a:r>
            <a:r>
              <a:rPr lang="en-US" sz="2800" dirty="0" err="1" smtClean="0"/>
              <a:t>aureus</a:t>
            </a:r>
            <a:r>
              <a:rPr lang="en-US" sz="2800" dirty="0" smtClean="0"/>
              <a:t>)</a:t>
            </a:r>
            <a:r>
              <a:rPr lang="zh-CN" altLang="en-US" sz="2800" dirty="0" smtClean="0"/>
              <a:t>以</a:t>
            </a:r>
            <a:r>
              <a:rPr lang="en-US" altLang="zh-CN" sz="2800" dirty="0" smtClean="0"/>
              <a:t>96</a:t>
            </a:r>
            <a:r>
              <a:rPr lang="zh-CN" altLang="en-US" sz="2800" dirty="0" smtClean="0"/>
              <a:t>孔板高通量筛选法对各初提物进行抗菌活性初筛。</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2. </a:t>
            </a:r>
            <a:r>
              <a:rPr lang="zh-CN" altLang="en-US" dirty="0" smtClean="0"/>
              <a:t>实验结果与讨论</a:t>
            </a:r>
            <a:endParaRPr lang="en-US" dirty="0"/>
          </a:p>
        </p:txBody>
      </p:sp>
      <p:sp>
        <p:nvSpPr>
          <p:cNvPr id="3" name="Text Placeholder 2"/>
          <p:cNvSpPr>
            <a:spLocks noGrp="1"/>
          </p:cNvSpPr>
          <p:nvPr>
            <p:ph type="body" idx="1"/>
          </p:nvPr>
        </p:nvSpPr>
        <p:spPr>
          <a:xfrm>
            <a:off x="2286000" y="1752600"/>
            <a:ext cx="6172200" cy="4629150"/>
          </a:xfrm>
        </p:spPr>
        <p:txBody>
          <a:bodyPr>
            <a:normAutofit/>
          </a:bodyPr>
          <a:lstStyle/>
          <a:p>
            <a:r>
              <a:rPr lang="zh-CN" altLang="en-US" sz="2800" dirty="0" smtClean="0">
                <a:solidFill>
                  <a:srgbClr val="CCFFCC"/>
                </a:solidFill>
              </a:rPr>
              <a:t>选出</a:t>
            </a:r>
            <a:r>
              <a:rPr lang="en-US" altLang="zh-CN" sz="2800" dirty="0" smtClean="0">
                <a:solidFill>
                  <a:srgbClr val="CCFFCC"/>
                </a:solidFill>
              </a:rPr>
              <a:t>11</a:t>
            </a:r>
            <a:r>
              <a:rPr lang="zh-CN" altLang="en-US" sz="2800" dirty="0" smtClean="0">
                <a:solidFill>
                  <a:srgbClr val="CCFFCC"/>
                </a:solidFill>
              </a:rPr>
              <a:t>个样品进行大肠杆菌的最小抑菌浓度测试、</a:t>
            </a:r>
            <a:r>
              <a:rPr lang="en-US" altLang="zh-CN" sz="2800" dirty="0" smtClean="0">
                <a:solidFill>
                  <a:srgbClr val="CCFFCC"/>
                </a:solidFill>
              </a:rPr>
              <a:t>22</a:t>
            </a:r>
            <a:r>
              <a:rPr lang="zh-CN" altLang="en-US" sz="2800" dirty="0" smtClean="0">
                <a:solidFill>
                  <a:srgbClr val="CCFFCC"/>
                </a:solidFill>
              </a:rPr>
              <a:t>个样品进行金黄色葡萄球菌的最小抑菌浓度测试。</a:t>
            </a:r>
            <a:endParaRPr lang="en-US" altLang="zh-CN" sz="2800" dirty="0" smtClean="0">
              <a:solidFill>
                <a:srgbClr val="CCFFCC"/>
              </a:solidFill>
            </a:endParaRPr>
          </a:p>
          <a:p>
            <a:r>
              <a:rPr lang="zh-CN" altLang="en-US" sz="2800" dirty="0" smtClean="0"/>
              <a:t>其中</a:t>
            </a:r>
            <a:r>
              <a:rPr lang="en-US" altLang="zh-CN" sz="2800" dirty="0" smtClean="0">
                <a:solidFill>
                  <a:srgbClr val="FF99FF"/>
                </a:solidFill>
              </a:rPr>
              <a:t>085035 (PDA)</a:t>
            </a:r>
            <a:r>
              <a:rPr lang="zh-CN" altLang="en-US" sz="2800" dirty="0" smtClean="0"/>
              <a:t>、 </a:t>
            </a:r>
            <a:r>
              <a:rPr lang="en-US" altLang="zh-CN" sz="2800" dirty="0" smtClean="0">
                <a:solidFill>
                  <a:srgbClr val="FF99FF"/>
                </a:solidFill>
              </a:rPr>
              <a:t>094303 (PDA)</a:t>
            </a:r>
            <a:r>
              <a:rPr lang="zh-CN" altLang="en-US" sz="2800" dirty="0" smtClean="0"/>
              <a:t>、</a:t>
            </a:r>
            <a:r>
              <a:rPr lang="en-US" altLang="zh-CN" sz="2800" dirty="0" smtClean="0">
                <a:solidFill>
                  <a:srgbClr val="FF99FF"/>
                </a:solidFill>
              </a:rPr>
              <a:t>HN 3-4A (GYT)</a:t>
            </a:r>
            <a:r>
              <a:rPr lang="zh-CN" altLang="en-US" sz="2800" dirty="0" smtClean="0"/>
              <a:t>、</a:t>
            </a:r>
            <a:r>
              <a:rPr lang="en-US" altLang="zh-CN" sz="2800" dirty="0" smtClean="0"/>
              <a:t> </a:t>
            </a:r>
            <a:r>
              <a:rPr lang="en-US" altLang="zh-CN" sz="2800" dirty="0" smtClean="0">
                <a:solidFill>
                  <a:srgbClr val="FF99FF"/>
                </a:solidFill>
              </a:rPr>
              <a:t>HN 18-2A (GYT)</a:t>
            </a:r>
            <a:r>
              <a:rPr lang="zh-CN" altLang="en-US" sz="2800" dirty="0" smtClean="0"/>
              <a:t> 、</a:t>
            </a:r>
            <a:r>
              <a:rPr lang="en-US" altLang="zh-CN" sz="2800" dirty="0" smtClean="0"/>
              <a:t> </a:t>
            </a:r>
            <a:r>
              <a:rPr lang="en-US" altLang="zh-CN" sz="2800" dirty="0" smtClean="0">
                <a:solidFill>
                  <a:srgbClr val="FF99FF"/>
                </a:solidFill>
              </a:rPr>
              <a:t>HNY 10-4B (GYT)</a:t>
            </a:r>
            <a:r>
              <a:rPr lang="zh-CN" altLang="en-US" sz="2800" dirty="0" smtClean="0"/>
              <a:t>对两种菌均有一定抑制作用。而</a:t>
            </a:r>
            <a:r>
              <a:rPr lang="en-US" altLang="zh-CN" sz="2800" dirty="0" smtClean="0">
                <a:solidFill>
                  <a:srgbClr val="FF99FF"/>
                </a:solidFill>
              </a:rPr>
              <a:t>MBL 1-1-1</a:t>
            </a:r>
            <a:r>
              <a:rPr lang="zh-CN" altLang="en-US" sz="2800" dirty="0" smtClean="0">
                <a:solidFill>
                  <a:srgbClr val="FF99FF"/>
                </a:solidFill>
              </a:rPr>
              <a:t>的</a:t>
            </a:r>
            <a:r>
              <a:rPr lang="en-US" altLang="zh-CN" sz="2800" dirty="0" smtClean="0">
                <a:solidFill>
                  <a:srgbClr val="FF99FF"/>
                </a:solidFill>
              </a:rPr>
              <a:t>PDA</a:t>
            </a:r>
            <a:r>
              <a:rPr lang="zh-CN" altLang="en-US" sz="2800" dirty="0" smtClean="0">
                <a:solidFill>
                  <a:srgbClr val="FF99FF"/>
                </a:solidFill>
              </a:rPr>
              <a:t>和</a:t>
            </a:r>
            <a:r>
              <a:rPr lang="en-US" altLang="zh-CN" sz="2800" dirty="0" smtClean="0">
                <a:solidFill>
                  <a:srgbClr val="FF99FF"/>
                </a:solidFill>
              </a:rPr>
              <a:t>GYT</a:t>
            </a:r>
            <a:r>
              <a:rPr lang="zh-CN" altLang="en-US" sz="2800" dirty="0" smtClean="0">
                <a:solidFill>
                  <a:srgbClr val="FF99FF"/>
                </a:solidFill>
              </a:rPr>
              <a:t>提取物分别</a:t>
            </a:r>
            <a:r>
              <a:rPr lang="zh-CN" altLang="en-US" sz="2800" dirty="0" smtClean="0"/>
              <a:t>对</a:t>
            </a:r>
            <a:r>
              <a:rPr lang="en-US" altLang="zh-CN" sz="2800" dirty="0" err="1" smtClean="0"/>
              <a:t>E.coli</a:t>
            </a:r>
            <a:r>
              <a:rPr lang="zh-CN" altLang="en-US" sz="2800" dirty="0" smtClean="0"/>
              <a:t>和</a:t>
            </a:r>
            <a:r>
              <a:rPr lang="en-US" altLang="zh-CN" sz="2800" dirty="0" err="1" smtClean="0"/>
              <a:t>S.aureus</a:t>
            </a:r>
            <a:r>
              <a:rPr lang="zh-CN" altLang="en-US" sz="2800" dirty="0" smtClean="0"/>
              <a:t>起抑制作用。</a:t>
            </a:r>
            <a:endParaRPr lang="en-US" altLang="zh-CN" sz="2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2. </a:t>
            </a:r>
            <a:r>
              <a:rPr lang="zh-CN" altLang="en-US" dirty="0" smtClean="0"/>
              <a:t>实验结果与讨论</a:t>
            </a:r>
            <a:endParaRPr lang="en-US" dirty="0"/>
          </a:p>
        </p:txBody>
      </p:sp>
      <p:sp>
        <p:nvSpPr>
          <p:cNvPr id="3" name="Text Placeholder 2"/>
          <p:cNvSpPr>
            <a:spLocks noGrp="1"/>
          </p:cNvSpPr>
          <p:nvPr>
            <p:ph type="body" idx="1"/>
          </p:nvPr>
        </p:nvSpPr>
        <p:spPr>
          <a:xfrm>
            <a:off x="2286000" y="1752600"/>
            <a:ext cx="6172200" cy="4629150"/>
          </a:xfrm>
        </p:spPr>
        <p:txBody>
          <a:bodyPr>
            <a:normAutofit/>
          </a:bodyPr>
          <a:lstStyle/>
          <a:p>
            <a:r>
              <a:rPr lang="zh-CN" altLang="en-US" sz="2800" dirty="0" smtClean="0">
                <a:solidFill>
                  <a:srgbClr val="CCFFCC"/>
                </a:solidFill>
              </a:rPr>
              <a:t>选出</a:t>
            </a:r>
            <a:r>
              <a:rPr lang="en-US" altLang="zh-CN" sz="2800" dirty="0" smtClean="0">
                <a:solidFill>
                  <a:srgbClr val="CCFFCC"/>
                </a:solidFill>
              </a:rPr>
              <a:t>11</a:t>
            </a:r>
            <a:r>
              <a:rPr lang="zh-CN" altLang="en-US" sz="2800" dirty="0" smtClean="0">
                <a:solidFill>
                  <a:srgbClr val="CCFFCC"/>
                </a:solidFill>
              </a:rPr>
              <a:t>个样品进行大肠杆菌的最小抑菌浓度测试、</a:t>
            </a:r>
            <a:r>
              <a:rPr lang="en-US" altLang="zh-CN" sz="2800" dirty="0" smtClean="0">
                <a:solidFill>
                  <a:srgbClr val="CCFFCC"/>
                </a:solidFill>
              </a:rPr>
              <a:t>22</a:t>
            </a:r>
            <a:r>
              <a:rPr lang="zh-CN" altLang="en-US" sz="2800" dirty="0" smtClean="0">
                <a:solidFill>
                  <a:srgbClr val="CCFFCC"/>
                </a:solidFill>
              </a:rPr>
              <a:t>个样品进行金黄色葡萄球菌的最小抑菌浓度测试。</a:t>
            </a:r>
            <a:endParaRPr lang="en-US" altLang="zh-CN" sz="2800" dirty="0" smtClean="0">
              <a:solidFill>
                <a:srgbClr val="CCFFCC"/>
              </a:solidFill>
            </a:endParaRPr>
          </a:p>
          <a:p>
            <a:r>
              <a:rPr lang="zh-CN" altLang="en-US" sz="2800" dirty="0" smtClean="0"/>
              <a:t>而其</a:t>
            </a:r>
            <a:r>
              <a:rPr lang="en-US" altLang="zh-CN" sz="2800" dirty="0" smtClean="0">
                <a:solidFill>
                  <a:srgbClr val="FF99FF"/>
                </a:solidFill>
              </a:rPr>
              <a:t>GYT</a:t>
            </a:r>
            <a:r>
              <a:rPr lang="zh-CN" altLang="en-US" sz="2800" dirty="0" smtClean="0">
                <a:solidFill>
                  <a:srgbClr val="FF99FF"/>
                </a:solidFill>
              </a:rPr>
              <a:t>和</a:t>
            </a:r>
            <a:r>
              <a:rPr lang="en-US" altLang="zh-CN" sz="2800" dirty="0" smtClean="0">
                <a:solidFill>
                  <a:srgbClr val="FF99FF"/>
                </a:solidFill>
              </a:rPr>
              <a:t>PDA</a:t>
            </a:r>
            <a:r>
              <a:rPr lang="zh-CN" altLang="en-US" sz="2800" dirty="0" smtClean="0">
                <a:solidFill>
                  <a:srgbClr val="FF99FF"/>
                </a:solidFill>
              </a:rPr>
              <a:t>粗提物均</a:t>
            </a:r>
            <a:r>
              <a:rPr lang="zh-CN" altLang="en-US" sz="2800" dirty="0" smtClean="0"/>
              <a:t>对</a:t>
            </a:r>
            <a:r>
              <a:rPr lang="en-US" altLang="zh-CN" sz="2800" dirty="0" err="1" smtClean="0"/>
              <a:t>S.aureus</a:t>
            </a:r>
            <a:r>
              <a:rPr lang="zh-CN" altLang="en-US" sz="2800" dirty="0" smtClean="0"/>
              <a:t>起抑制作用的有</a:t>
            </a:r>
            <a:r>
              <a:rPr lang="en-US" altLang="zh-CN" sz="2800" dirty="0" smtClean="0">
                <a:solidFill>
                  <a:srgbClr val="FF99FF"/>
                </a:solidFill>
              </a:rPr>
              <a:t>094905 </a:t>
            </a:r>
            <a:r>
              <a:rPr lang="zh-CN" altLang="en-US" sz="2800" dirty="0" smtClean="0"/>
              <a:t>、</a:t>
            </a:r>
            <a:r>
              <a:rPr lang="en-US" altLang="zh-CN" sz="2800" dirty="0" smtClean="0">
                <a:solidFill>
                  <a:srgbClr val="FF99FF"/>
                </a:solidFill>
              </a:rPr>
              <a:t>HN 11-4A</a:t>
            </a:r>
            <a:r>
              <a:rPr lang="zh-CN" altLang="en-US" sz="2800" dirty="0" smtClean="0"/>
              <a:t> 、</a:t>
            </a:r>
            <a:r>
              <a:rPr lang="en-US" altLang="zh-CN" sz="2800" dirty="0" smtClean="0">
                <a:solidFill>
                  <a:srgbClr val="FF99FF"/>
                </a:solidFill>
              </a:rPr>
              <a:t>HN 18-4B</a:t>
            </a:r>
            <a:r>
              <a:rPr lang="zh-CN" altLang="en-US" sz="2800" dirty="0" smtClean="0"/>
              <a:t> 、</a:t>
            </a:r>
            <a:r>
              <a:rPr lang="en-US" altLang="zh-CN" sz="2800" dirty="0" smtClean="0">
                <a:solidFill>
                  <a:srgbClr val="FF99FF"/>
                </a:solidFill>
              </a:rPr>
              <a:t>HN 22-5B</a:t>
            </a:r>
            <a:r>
              <a:rPr lang="zh-CN" altLang="en-US" sz="2800" dirty="0" smtClean="0"/>
              <a:t> 。</a:t>
            </a:r>
            <a:endParaRPr lang="en-US" altLang="zh-CN" sz="2800" dirty="0" smtClean="0"/>
          </a:p>
          <a:p>
            <a:r>
              <a:rPr lang="zh-CN" altLang="en-US" sz="2800" dirty="0" smtClean="0"/>
              <a:t>其</a:t>
            </a:r>
            <a:r>
              <a:rPr lang="en-US" altLang="zh-CN" sz="2800" dirty="0" smtClean="0">
                <a:solidFill>
                  <a:srgbClr val="FF99FF"/>
                </a:solidFill>
              </a:rPr>
              <a:t>GYT</a:t>
            </a:r>
            <a:r>
              <a:rPr lang="zh-CN" altLang="en-US" sz="2800" dirty="0" smtClean="0">
                <a:solidFill>
                  <a:srgbClr val="FF99FF"/>
                </a:solidFill>
              </a:rPr>
              <a:t>和</a:t>
            </a:r>
            <a:r>
              <a:rPr lang="en-US" altLang="zh-CN" sz="2800" dirty="0" smtClean="0">
                <a:solidFill>
                  <a:srgbClr val="FF99FF"/>
                </a:solidFill>
              </a:rPr>
              <a:t>PDA</a:t>
            </a:r>
            <a:r>
              <a:rPr lang="zh-CN" altLang="en-US" sz="2800" dirty="0" smtClean="0">
                <a:solidFill>
                  <a:srgbClr val="FF99FF"/>
                </a:solidFill>
              </a:rPr>
              <a:t>粗提物均</a:t>
            </a:r>
            <a:r>
              <a:rPr lang="zh-CN" altLang="en-US" sz="2800" dirty="0" smtClean="0"/>
              <a:t>对</a:t>
            </a:r>
            <a:r>
              <a:rPr lang="en-US" altLang="zh-CN" sz="2800" dirty="0" err="1" smtClean="0"/>
              <a:t>S.aureus</a:t>
            </a:r>
            <a:r>
              <a:rPr lang="zh-CN" altLang="en-US" sz="2800" dirty="0" smtClean="0"/>
              <a:t>起抑制作用的有</a:t>
            </a:r>
            <a:r>
              <a:rPr lang="en-US" altLang="zh-CN" sz="2800" dirty="0" smtClean="0">
                <a:solidFill>
                  <a:srgbClr val="FF99FF"/>
                </a:solidFill>
              </a:rPr>
              <a:t>094905 </a:t>
            </a:r>
            <a:r>
              <a:rPr lang="zh-CN" altLang="en-US" sz="2800" dirty="0" smtClean="0"/>
              <a:t>、</a:t>
            </a:r>
            <a:r>
              <a:rPr lang="en-US" altLang="zh-CN" sz="2800" dirty="0" smtClean="0">
                <a:solidFill>
                  <a:srgbClr val="FF99FF"/>
                </a:solidFill>
              </a:rPr>
              <a:t>HN 11-4A</a:t>
            </a:r>
            <a:r>
              <a:rPr lang="zh-CN" altLang="en-US" sz="2800" dirty="0" smtClean="0"/>
              <a:t> 、</a:t>
            </a:r>
            <a:r>
              <a:rPr lang="en-US" altLang="zh-CN" sz="2800" dirty="0" smtClean="0">
                <a:solidFill>
                  <a:srgbClr val="FF99FF"/>
                </a:solidFill>
              </a:rPr>
              <a:t>HN 18-4B</a:t>
            </a:r>
            <a:r>
              <a:rPr lang="zh-CN" altLang="en-US" sz="2800" dirty="0" smtClean="0"/>
              <a:t> 、</a:t>
            </a:r>
            <a:r>
              <a:rPr lang="en-US" altLang="zh-CN" sz="2800" dirty="0" smtClean="0">
                <a:solidFill>
                  <a:srgbClr val="FF99FF"/>
                </a:solidFill>
              </a:rPr>
              <a:t>HN 22-5B</a:t>
            </a:r>
            <a:r>
              <a:rPr lang="zh-CN" altLang="en-US" sz="2800" dirty="0" smtClean="0"/>
              <a:t> 。</a:t>
            </a:r>
            <a:endParaRPr lang="en-US" altLang="zh-CN" sz="2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1062990"/>
          </a:xfrm>
        </p:spPr>
        <p:txBody>
          <a:bodyPr/>
          <a:lstStyle/>
          <a:p>
            <a:r>
              <a:rPr lang="en-US" altLang="zh-CN" dirty="0" smtClean="0"/>
              <a:t>2. </a:t>
            </a:r>
            <a:r>
              <a:rPr lang="zh-CN" altLang="en-US" dirty="0" smtClean="0"/>
              <a:t>实验结果与讨论</a:t>
            </a:r>
            <a:endParaRPr lang="en-US" dirty="0"/>
          </a:p>
        </p:txBody>
      </p:sp>
      <p:sp>
        <p:nvSpPr>
          <p:cNvPr id="3" name="Text Placeholder 2"/>
          <p:cNvSpPr>
            <a:spLocks noGrp="1"/>
          </p:cNvSpPr>
          <p:nvPr>
            <p:ph type="body" idx="1"/>
          </p:nvPr>
        </p:nvSpPr>
        <p:spPr>
          <a:xfrm>
            <a:off x="2286000" y="1752600"/>
            <a:ext cx="6172200" cy="4629150"/>
          </a:xfrm>
        </p:spPr>
        <p:txBody>
          <a:bodyPr>
            <a:normAutofit/>
          </a:bodyPr>
          <a:lstStyle/>
          <a:p>
            <a:r>
              <a:rPr lang="zh-CN" altLang="en-US" sz="2800" dirty="0" smtClean="0">
                <a:solidFill>
                  <a:srgbClr val="CCFFCC"/>
                </a:solidFill>
              </a:rPr>
              <a:t>选出</a:t>
            </a:r>
            <a:r>
              <a:rPr lang="en-US" altLang="zh-CN" sz="2800" dirty="0" smtClean="0">
                <a:solidFill>
                  <a:srgbClr val="CCFFCC"/>
                </a:solidFill>
              </a:rPr>
              <a:t>11</a:t>
            </a:r>
            <a:r>
              <a:rPr lang="zh-CN" altLang="en-US" sz="2800" dirty="0" smtClean="0">
                <a:solidFill>
                  <a:srgbClr val="CCFFCC"/>
                </a:solidFill>
              </a:rPr>
              <a:t>个样品进行大肠杆菌的最小抑菌浓度测试、</a:t>
            </a:r>
            <a:r>
              <a:rPr lang="en-US" altLang="zh-CN" sz="2800" dirty="0" smtClean="0">
                <a:solidFill>
                  <a:srgbClr val="CCFFCC"/>
                </a:solidFill>
              </a:rPr>
              <a:t>22</a:t>
            </a:r>
            <a:r>
              <a:rPr lang="zh-CN" altLang="en-US" sz="2800" dirty="0" smtClean="0">
                <a:solidFill>
                  <a:srgbClr val="CCFFCC"/>
                </a:solidFill>
              </a:rPr>
              <a:t>个样品进行金黄色葡萄球菌的最小抑菌浓度测试。</a:t>
            </a:r>
            <a:endParaRPr lang="en-US" altLang="zh-CN" sz="2800" dirty="0" smtClean="0">
              <a:solidFill>
                <a:srgbClr val="CCFFCC"/>
              </a:solidFill>
            </a:endParaRPr>
          </a:p>
          <a:p>
            <a:r>
              <a:rPr lang="en-US" altLang="zh-CN" sz="2800" dirty="0" smtClean="0">
                <a:solidFill>
                  <a:srgbClr val="FF99FF"/>
                </a:solidFill>
              </a:rPr>
              <a:t>MBL 1-1-1</a:t>
            </a:r>
            <a:r>
              <a:rPr lang="zh-CN" altLang="en-US" sz="2800" dirty="0" smtClean="0">
                <a:solidFill>
                  <a:srgbClr val="FF99FF"/>
                </a:solidFill>
              </a:rPr>
              <a:t>的</a:t>
            </a:r>
            <a:r>
              <a:rPr lang="en-US" altLang="zh-CN" sz="2800" dirty="0" smtClean="0">
                <a:solidFill>
                  <a:srgbClr val="FF99FF"/>
                </a:solidFill>
              </a:rPr>
              <a:t>GYT</a:t>
            </a:r>
            <a:r>
              <a:rPr lang="zh-CN" altLang="en-US" sz="2800" dirty="0" smtClean="0">
                <a:solidFill>
                  <a:srgbClr val="FF99FF"/>
                </a:solidFill>
              </a:rPr>
              <a:t>和</a:t>
            </a:r>
            <a:r>
              <a:rPr lang="en-US" altLang="zh-CN" sz="2800" dirty="0" smtClean="0">
                <a:solidFill>
                  <a:srgbClr val="FF99FF"/>
                </a:solidFill>
              </a:rPr>
              <a:t>PDA</a:t>
            </a:r>
            <a:r>
              <a:rPr lang="zh-CN" altLang="en-US" sz="2800" dirty="0" smtClean="0">
                <a:solidFill>
                  <a:srgbClr val="FF99FF"/>
                </a:solidFill>
              </a:rPr>
              <a:t>粗提物分别</a:t>
            </a:r>
            <a:r>
              <a:rPr lang="zh-CN" altLang="en-US" sz="2800" dirty="0" smtClean="0"/>
              <a:t>对</a:t>
            </a:r>
            <a:r>
              <a:rPr lang="en-US" altLang="zh-CN" sz="2800" dirty="0" err="1" smtClean="0"/>
              <a:t>E.coli</a:t>
            </a:r>
            <a:r>
              <a:rPr lang="zh-CN" altLang="en-US" sz="2800" dirty="0" smtClean="0"/>
              <a:t>和</a:t>
            </a:r>
            <a:r>
              <a:rPr lang="en-US" altLang="zh-CN" sz="2800" dirty="0" err="1" smtClean="0"/>
              <a:t>S.aureus</a:t>
            </a:r>
            <a:r>
              <a:rPr lang="zh-CN" altLang="en-US" sz="2800" dirty="0" smtClean="0"/>
              <a:t>起抑制作用。</a:t>
            </a:r>
            <a:endParaRPr lang="en-US" altLang="zh-CN" sz="2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descr="C:\Users\Ming\AppData\Local\Temp\~M1K7UFTRS@EOD{~~@)S}S4.jpg"/>
          <p:cNvPicPr>
            <a:picLocks noChangeAspect="1" noChangeArrowheads="1"/>
          </p:cNvPicPr>
          <p:nvPr/>
        </p:nvPicPr>
        <p:blipFill>
          <a:blip r:embed="rId2" cstate="print"/>
          <a:srcRect/>
          <a:stretch>
            <a:fillRect/>
          </a:stretch>
        </p:blipFill>
        <p:spPr bwMode="auto">
          <a:xfrm>
            <a:off x="381001" y="304800"/>
            <a:ext cx="8077200" cy="5258594"/>
          </a:xfrm>
          <a:prstGeom prst="rect">
            <a:avLst/>
          </a:prstGeom>
          <a:noFill/>
        </p:spPr>
      </p:pic>
      <p:sp>
        <p:nvSpPr>
          <p:cNvPr id="7" name="Rectangle 6"/>
          <p:cNvSpPr/>
          <p:nvPr/>
        </p:nvSpPr>
        <p:spPr>
          <a:xfrm>
            <a:off x="381000" y="1524000"/>
            <a:ext cx="80772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447800"/>
            <a:ext cx="1690656" cy="369332"/>
          </a:xfrm>
          <a:prstGeom prst="rect">
            <a:avLst/>
          </a:prstGeom>
          <a:solidFill>
            <a:schemeClr val="tx1"/>
          </a:solidFill>
        </p:spPr>
        <p:txBody>
          <a:bodyPr wrap="none">
            <a:spAutoFit/>
          </a:bodyPr>
          <a:lstStyle/>
          <a:p>
            <a:r>
              <a:rPr lang="en-US" altLang="zh-CN" dirty="0" smtClean="0">
                <a:solidFill>
                  <a:srgbClr val="FF99FF"/>
                </a:solidFill>
              </a:rPr>
              <a:t>094303 (PDA)</a:t>
            </a:r>
            <a:endParaRPr lang="en-US" dirty="0"/>
          </a:p>
        </p:txBody>
      </p:sp>
      <p:sp>
        <p:nvSpPr>
          <p:cNvPr id="5" name="Rectangle 4"/>
          <p:cNvSpPr/>
          <p:nvPr/>
        </p:nvSpPr>
        <p:spPr>
          <a:xfrm>
            <a:off x="381000" y="1981200"/>
            <a:ext cx="8077200" cy="1676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228600" y="2895600"/>
            <a:ext cx="1068779" cy="369332"/>
          </a:xfrm>
          <a:prstGeom prst="rect">
            <a:avLst/>
          </a:prstGeom>
          <a:solidFill>
            <a:schemeClr val="tx1"/>
          </a:solidFill>
        </p:spPr>
        <p:txBody>
          <a:bodyPr wrap="square">
            <a:spAutoFit/>
          </a:bodyPr>
          <a:lstStyle/>
          <a:p>
            <a:r>
              <a:rPr lang="en-US" altLang="zh-CN" dirty="0" smtClean="0">
                <a:solidFill>
                  <a:srgbClr val="FF99FF"/>
                </a:solidFill>
              </a:rPr>
              <a:t>095819</a:t>
            </a:r>
            <a:endParaRPr lang="en-US" dirty="0"/>
          </a:p>
        </p:txBody>
      </p:sp>
      <p:sp>
        <p:nvSpPr>
          <p:cNvPr id="9" name="Rectangle 8"/>
          <p:cNvSpPr/>
          <p:nvPr/>
        </p:nvSpPr>
        <p:spPr>
          <a:xfrm>
            <a:off x="152400" y="3276600"/>
            <a:ext cx="1295400" cy="369332"/>
          </a:xfrm>
          <a:prstGeom prst="rect">
            <a:avLst/>
          </a:prstGeom>
          <a:solidFill>
            <a:schemeClr val="tx1"/>
          </a:solidFill>
        </p:spPr>
        <p:txBody>
          <a:bodyPr wrap="square">
            <a:spAutoFit/>
          </a:bodyPr>
          <a:lstStyle/>
          <a:p>
            <a:r>
              <a:rPr lang="en-US" altLang="zh-CN" dirty="0" smtClean="0">
                <a:solidFill>
                  <a:srgbClr val="FF99FF"/>
                </a:solidFill>
              </a:rPr>
              <a:t>HN 22-5B</a:t>
            </a:r>
            <a:endParaRPr lang="en-US" dirty="0"/>
          </a:p>
        </p:txBody>
      </p:sp>
      <p:sp>
        <p:nvSpPr>
          <p:cNvPr id="10" name="Rectangle 9"/>
          <p:cNvSpPr/>
          <p:nvPr/>
        </p:nvSpPr>
        <p:spPr>
          <a:xfrm>
            <a:off x="152400" y="2438400"/>
            <a:ext cx="1295400" cy="369332"/>
          </a:xfrm>
          <a:prstGeom prst="rect">
            <a:avLst/>
          </a:prstGeom>
          <a:solidFill>
            <a:schemeClr val="tx1"/>
          </a:solidFill>
        </p:spPr>
        <p:txBody>
          <a:bodyPr wrap="square">
            <a:spAutoFit/>
          </a:bodyPr>
          <a:lstStyle/>
          <a:p>
            <a:r>
              <a:rPr lang="en-US" altLang="zh-CN" dirty="0" smtClean="0">
                <a:solidFill>
                  <a:srgbClr val="FF99FF"/>
                </a:solidFill>
              </a:rPr>
              <a:t>HN 18-4B</a:t>
            </a:r>
            <a:endParaRPr lang="en-US" dirty="0"/>
          </a:p>
        </p:txBody>
      </p:sp>
      <p:sp>
        <p:nvSpPr>
          <p:cNvPr id="11" name="Rectangle 10"/>
          <p:cNvSpPr/>
          <p:nvPr/>
        </p:nvSpPr>
        <p:spPr>
          <a:xfrm>
            <a:off x="152400" y="1981200"/>
            <a:ext cx="1295400" cy="369332"/>
          </a:xfrm>
          <a:prstGeom prst="rect">
            <a:avLst/>
          </a:prstGeom>
          <a:solidFill>
            <a:schemeClr val="tx1"/>
          </a:solidFill>
        </p:spPr>
        <p:txBody>
          <a:bodyPr wrap="square">
            <a:spAutoFit/>
          </a:bodyPr>
          <a:lstStyle/>
          <a:p>
            <a:r>
              <a:rPr lang="en-US" altLang="zh-CN" dirty="0" smtClean="0">
                <a:solidFill>
                  <a:srgbClr val="FF99FF"/>
                </a:solidFill>
              </a:rPr>
              <a:t>HN 11-4A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 calcmode="lin" valueType="num">
                                      <p:cBhvr>
                                        <p:cTn id="16" dur="500" fill="hold"/>
                                        <p:tgtEl>
                                          <p:spTgt spid="8"/>
                                        </p:tgtEl>
                                        <p:attrNameLst>
                                          <p:attrName>style.rotation</p:attrName>
                                        </p:attrNameLst>
                                      </p:cBhvr>
                                      <p:tavLst>
                                        <p:tav tm="0">
                                          <p:val>
                                            <p:fltVal val="360"/>
                                          </p:val>
                                        </p:tav>
                                        <p:tav tm="100000">
                                          <p:val>
                                            <p:fltVal val="0"/>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3"/>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 calcmode="lin" valueType="num">
                                      <p:cBhvr>
                                        <p:cTn id="31" dur="500" fill="hold"/>
                                        <p:tgtEl>
                                          <p:spTgt spid="11"/>
                                        </p:tgtEl>
                                        <p:attrNameLst>
                                          <p:attrName>style.rotation</p:attrName>
                                        </p:attrNameLst>
                                      </p:cBhvr>
                                      <p:tavLst>
                                        <p:tav tm="0">
                                          <p:val>
                                            <p:fltVal val="360"/>
                                          </p:val>
                                        </p:tav>
                                        <p:tav tm="100000">
                                          <p:val>
                                            <p:fltVal val="0"/>
                                          </p:val>
                                        </p:tav>
                                      </p:tavLst>
                                    </p:anim>
                                    <p:animEffect transition="in" filter="fade">
                                      <p:cBhvr>
                                        <p:cTn id="32" dur="500"/>
                                        <p:tgtEl>
                                          <p:spTgt spid="11"/>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 calcmode="lin" valueType="num">
                                      <p:cBhvr>
                                        <p:cTn id="37" dur="500" fill="hold"/>
                                        <p:tgtEl>
                                          <p:spTgt spid="10"/>
                                        </p:tgtEl>
                                        <p:attrNameLst>
                                          <p:attrName>style.rotation</p:attrName>
                                        </p:attrNameLst>
                                      </p:cBhvr>
                                      <p:tavLst>
                                        <p:tav tm="0">
                                          <p:val>
                                            <p:fltVal val="360"/>
                                          </p:val>
                                        </p:tav>
                                        <p:tav tm="100000">
                                          <p:val>
                                            <p:fltVal val="0"/>
                                          </p:val>
                                        </p:tav>
                                      </p:tavLst>
                                    </p:anim>
                                    <p:animEffect transition="in" filter="fade">
                                      <p:cBhvr>
                                        <p:cTn id="38" dur="500"/>
                                        <p:tgtEl>
                                          <p:spTgt spid="10"/>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 calcmode="lin" valueType="num">
                                      <p:cBhvr>
                                        <p:cTn id="43" dur="500" fill="hold"/>
                                        <p:tgtEl>
                                          <p:spTgt spid="6"/>
                                        </p:tgtEl>
                                        <p:attrNameLst>
                                          <p:attrName>style.rotation</p:attrName>
                                        </p:attrNameLst>
                                      </p:cBhvr>
                                      <p:tavLst>
                                        <p:tav tm="0">
                                          <p:val>
                                            <p:fltVal val="360"/>
                                          </p:val>
                                        </p:tav>
                                        <p:tav tm="100000">
                                          <p:val>
                                            <p:fltVal val="0"/>
                                          </p:val>
                                        </p:tav>
                                      </p:tavLst>
                                    </p:anim>
                                    <p:animEffect transition="in" filter="fade">
                                      <p:cBhvr>
                                        <p:cTn id="44" dur="500"/>
                                        <p:tgtEl>
                                          <p:spTgt spid="6"/>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anim calcmode="lin" valueType="num">
                                      <p:cBhvr>
                                        <p:cTn id="49" dur="500" fill="hold"/>
                                        <p:tgtEl>
                                          <p:spTgt spid="9"/>
                                        </p:tgtEl>
                                        <p:attrNameLst>
                                          <p:attrName>style.rotation</p:attrName>
                                        </p:attrNameLst>
                                      </p:cBhvr>
                                      <p:tavLst>
                                        <p:tav tm="0">
                                          <p:val>
                                            <p:fltVal val="360"/>
                                          </p:val>
                                        </p:tav>
                                        <p:tav tm="100000">
                                          <p:val>
                                            <p:fltVal val="0"/>
                                          </p:val>
                                        </p:tav>
                                      </p:tavLst>
                                    </p:anim>
                                    <p:animEffect transition="in" filter="fade">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5" grpId="0" animBg="1"/>
      <p:bldP spid="6" grpId="0" animBg="1"/>
      <p:bldP spid="9" grpId="0" animBg="1"/>
      <p:bldP spid="10" grpId="0" animBg="1"/>
      <p:bldP spid="11"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C7EDCC"/>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4516</TotalTime>
  <Words>1808</Words>
  <Application>Microsoft Office PowerPoint</Application>
  <PresentationFormat>On-screen Show (4:3)</PresentationFormat>
  <Paragraphs>285</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Oriel</vt:lpstr>
      <vt:lpstr>高通量抗菌活性筛选在红树林内生真菌研究中的应用</vt:lpstr>
      <vt:lpstr>1.选题意义 2.实验结果与讨论 3.创新之处及研究展望 4.致谢</vt:lpstr>
      <vt:lpstr>1. 选题意义</vt:lpstr>
      <vt:lpstr>2. 实验结果与讨论</vt:lpstr>
      <vt:lpstr>2. 实验结果与讨论</vt:lpstr>
      <vt:lpstr>2. 实验结果与讨论</vt:lpstr>
      <vt:lpstr>2. 实验结果与讨论</vt:lpstr>
      <vt:lpstr>2. 实验结果与讨论</vt:lpstr>
      <vt:lpstr>Slide 9</vt:lpstr>
      <vt:lpstr>Slide 10</vt:lpstr>
      <vt:lpstr>Slide 11</vt:lpstr>
      <vt:lpstr>Slide 12</vt:lpstr>
      <vt:lpstr>Slide 13</vt:lpstr>
      <vt:lpstr>Slide 14</vt:lpstr>
      <vt:lpstr>2. 实验结果与讨论</vt:lpstr>
      <vt:lpstr>Slide 16</vt:lpstr>
      <vt:lpstr>Slide 17</vt:lpstr>
      <vt:lpstr>Slide 18</vt:lpstr>
      <vt:lpstr>E.coli ⑤号样品——095819 (PDA)</vt:lpstr>
      <vt:lpstr>HNY 12-1A</vt:lpstr>
      <vt:lpstr>HNY 12-1A</vt:lpstr>
      <vt:lpstr>HNY 12-1A</vt:lpstr>
      <vt:lpstr>HNY 12-1A</vt:lpstr>
      <vt:lpstr>HNY 12-1A</vt:lpstr>
      <vt:lpstr>HNY 12-1A</vt:lpstr>
      <vt:lpstr>HNY 12-1A</vt:lpstr>
      <vt:lpstr>HNY 12-1A</vt:lpstr>
      <vt:lpstr>E.coli 空白对照</vt:lpstr>
      <vt:lpstr>E.coli ①号样品</vt:lpstr>
      <vt:lpstr>E.coli ②号样品</vt:lpstr>
      <vt:lpstr>E.coli ③号样品</vt:lpstr>
      <vt:lpstr>E.coli ④号样品</vt:lpstr>
      <vt:lpstr>E.coli ⑤号样品</vt:lpstr>
      <vt:lpstr>E.coli ⑥号样品</vt:lpstr>
      <vt:lpstr>E.coli ⑦号样品</vt:lpstr>
      <vt:lpstr>S.aureus 空白对照</vt:lpstr>
      <vt:lpstr>S.aureus ①号样品</vt:lpstr>
      <vt:lpstr>S.aureus ②号样品</vt:lpstr>
      <vt:lpstr>S.aureus ③号样品</vt:lpstr>
      <vt:lpstr>S.aureus ④号样品</vt:lpstr>
      <vt:lpstr>S.aureus ⑤号样品</vt:lpstr>
      <vt:lpstr>S.aureus ⑥号样品</vt:lpstr>
      <vt:lpstr>S.aureus ⑦号样品</vt:lpstr>
      <vt:lpstr>3. 创新之处及研究展望</vt:lpstr>
      <vt:lpstr>3. 创新之处及研究展望</vt:lpstr>
      <vt:lpstr>4. 致谢</vt:lpstr>
      <vt:lpstr>谢谢！ 欢迎提问指正！</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Ming</dc:creator>
  <cp:lastModifiedBy>Swind</cp:lastModifiedBy>
  <cp:revision>342</cp:revision>
  <dcterms:created xsi:type="dcterms:W3CDTF">2006-08-16T00:00:00Z</dcterms:created>
  <dcterms:modified xsi:type="dcterms:W3CDTF">2010-06-18T00:44:42Z</dcterms:modified>
</cp:coreProperties>
</file>